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6" r:id="rId4"/>
    <p:sldMasterId id="2147483700" r:id="rId5"/>
    <p:sldMasterId id="2147483715" r:id="rId6"/>
    <p:sldMasterId id="2147483719" r:id="rId7"/>
    <p:sldMasterId id="2147483730" r:id="rId8"/>
    <p:sldMasterId id="2147483743" r:id="rId9"/>
    <p:sldMasterId id="2147483754" r:id="rId10"/>
    <p:sldMasterId id="2147483769" r:id="rId11"/>
    <p:sldMasterId id="2147483782" r:id="rId12"/>
    <p:sldMasterId id="2147483795" r:id="rId13"/>
    <p:sldMasterId id="2147483807" r:id="rId14"/>
    <p:sldMasterId id="2147483818" r:id="rId15"/>
  </p:sldMasterIdLst>
  <p:notesMasterIdLst>
    <p:notesMasterId r:id="rId25"/>
  </p:notesMasterIdLst>
  <p:sldIdLst>
    <p:sldId id="256" r:id="rId16"/>
    <p:sldId id="323" r:id="rId17"/>
    <p:sldId id="325" r:id="rId18"/>
    <p:sldId id="327" r:id="rId19"/>
    <p:sldId id="326" r:id="rId20"/>
    <p:sldId id="328" r:id="rId21"/>
    <p:sldId id="330" r:id="rId22"/>
    <p:sldId id="329" r:id="rId23"/>
    <p:sldId id="322" r:id="rId24"/>
  </p:sldIdLst>
  <p:sldSz cx="9144000" cy="6858000" type="screen4x3"/>
  <p:notesSz cx="6797675" cy="9926638"/>
  <p:defaultTextStyle>
    <a:defPPr>
      <a:defRPr lang="ru-RU"/>
    </a:defPPr>
    <a:lvl1pPr algn="l" defTabSz="1040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19692" indent="-63377" algn="l" defTabSz="1040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0966" indent="-128338" algn="l" defTabSz="1040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0660" indent="-191717" algn="l" defTabSz="1040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1930" indent="-256675" algn="l" defTabSz="1040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37881" algn="l" defTabSz="91262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4194" algn="l" defTabSz="91262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0506" algn="l" defTabSz="91262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FE963-1AFE-4DF2-9BB2-0B64C255D7A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4005B9-B178-4F6E-870D-825F1FA4C772}">
      <dgm:prSet phldrT="[Text]" custT="1"/>
      <dgm:spPr/>
      <dgm:t>
        <a:bodyPr/>
        <a:lstStyle/>
        <a:p>
          <a:r>
            <a:rPr lang="ru-RU" sz="2000" b="1" dirty="0"/>
            <a:t>Получение освобождения - подача уведомления в налоговый орган по месту своего учета не позднее 20-го числа месяца, начиная с которого используется право на освобождение</a:t>
          </a:r>
          <a:endParaRPr lang="en-US" sz="2000" b="1" dirty="0"/>
        </a:p>
      </dgm:t>
    </dgm:pt>
    <dgm:pt modelId="{400C1E37-E2EB-43B2-84EB-AAB5CB58594A}" type="parTrans" cxnId="{E45CF9AC-8B7F-4BAC-8171-F5F8140C7C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0CC9C2-AD43-473C-AD80-50E2C9344F44}" type="sibTrans" cxnId="{E45CF9AC-8B7F-4BAC-8171-F5F8140C7C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5DB8CA-6F6F-4680-8067-DC9ED037D4C3}">
      <dgm:prSet phldrT="[Text]" custT="1"/>
      <dgm:spPr/>
      <dgm:t>
        <a:bodyPr/>
        <a:lstStyle/>
        <a:p>
          <a:r>
            <a:rPr lang="ru-RU" sz="2000" b="1" dirty="0" smtClean="0"/>
            <a:t>утрата </a:t>
          </a:r>
          <a:r>
            <a:rPr lang="ru-RU" sz="2000" b="1" dirty="0"/>
            <a:t>права  - с 1-го числа месяца, в котором имело место превышение суммы выручки либо осуществлялась реализация подакцизных товаров</a:t>
          </a:r>
          <a:r>
            <a:rPr lang="ru-RU" sz="2000" b="1" dirty="0" smtClean="0"/>
            <a:t>.</a:t>
          </a:r>
          <a:endParaRPr lang="en-US" sz="2000" b="1" dirty="0"/>
        </a:p>
      </dgm:t>
    </dgm:pt>
    <dgm:pt modelId="{B0DE08C6-77BD-4B7C-90F5-D3C05D767AB4}" type="parTrans" cxnId="{44A11A88-C852-4DBD-BC65-C8FA3EBA49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F84B1B-6705-4D06-86E7-3C56914DFDDA}" type="sibTrans" cxnId="{44A11A88-C852-4DBD-BC65-C8FA3EBA49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9B863B-4031-4CAE-AAC1-B2E057F3C215}">
      <dgm:prSet phldrT="[Text]" custT="1"/>
      <dgm:spPr/>
      <dgm:t>
        <a:bodyPr/>
        <a:lstStyle/>
        <a:p>
          <a:pPr algn="ctr">
            <a:buNone/>
          </a:pPr>
          <a:r>
            <a:rPr lang="ru-RU" sz="1900" b="1" dirty="0" smtClean="0"/>
            <a:t>у </a:t>
          </a:r>
          <a:r>
            <a:rPr lang="ru-RU" sz="1900" b="1" dirty="0"/>
            <a:t>налогоплательщика отсутствует возможность отказаться от освобождения</a:t>
          </a:r>
          <a:endParaRPr lang="en-US" sz="1900" b="1" dirty="0"/>
        </a:p>
      </dgm:t>
    </dgm:pt>
    <dgm:pt modelId="{2C6D1120-6A7E-41B1-8023-CA07001A10C6}" type="parTrans" cxnId="{10684289-D154-4FEF-98CC-60F825F9E92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E10844-3F3F-4D66-BB2C-3610C0DD4940}" type="sibTrans" cxnId="{10684289-D154-4FEF-98CC-60F825F9E92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5E08F4-40E2-4C76-A08D-AD25512EA6F0}">
      <dgm:prSet phldrT="[Text]"/>
      <dgm:spPr/>
      <dgm:t>
        <a:bodyPr/>
        <a:lstStyle/>
        <a:p>
          <a:r>
            <a:rPr lang="ru-RU" b="1"/>
            <a:t>право на повторное освобождение от уплаты НДС отсутствует</a:t>
          </a:r>
          <a:endParaRPr lang="en-US" b="1" dirty="0"/>
        </a:p>
      </dgm:t>
    </dgm:pt>
    <dgm:pt modelId="{3E7CFC0F-FE35-4170-9BC4-1C0C569382C7}" type="parTrans" cxnId="{9BCF74C0-C217-44C0-B666-E4859C00205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D6EA82-0CCF-4D30-9210-03325E33F981}" type="sibTrans" cxnId="{9BCF74C0-C217-44C0-B666-E4859C00205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20EF652-5122-49A6-8B12-785890898010}">
      <dgm:prSet phldrT="[Text]" custT="1"/>
      <dgm:spPr/>
      <dgm:t>
        <a:bodyPr/>
        <a:lstStyle/>
        <a:p>
          <a:endParaRPr lang="ru-RU" sz="1800" b="1" dirty="0"/>
        </a:p>
        <a:p>
          <a:r>
            <a:rPr lang="ru-RU" sz="1800" b="1" dirty="0" smtClean="0"/>
            <a:t>утрата </a:t>
          </a:r>
          <a:r>
            <a:rPr lang="ru-RU" sz="1800" b="1" dirty="0"/>
            <a:t>права при:</a:t>
          </a:r>
        </a:p>
        <a:p>
          <a:r>
            <a:rPr lang="ru-RU" sz="1800" b="1" dirty="0"/>
            <a:t>-  превышении дохода; - осуществлении реализации подакцизных товаров</a:t>
          </a:r>
          <a:endParaRPr lang="en-US" sz="1800" b="1" dirty="0"/>
        </a:p>
        <a:p>
          <a:endParaRPr lang="en-US" sz="1700" dirty="0"/>
        </a:p>
      </dgm:t>
    </dgm:pt>
    <dgm:pt modelId="{74B90908-03AD-4D57-A8B9-F7CAAB62540E}" type="parTrans" cxnId="{B0513B85-2CFF-4309-95FB-F4235EB45F0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1D7B83-812C-4D5E-A974-D946760BC989}" type="sibTrans" cxnId="{B0513B85-2CFF-4309-95FB-F4235EB45F0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6D0A931-DD79-4926-B69B-73DE36A01485}" type="pres">
      <dgm:prSet presAssocID="{86CFE963-1AFE-4DF2-9BB2-0B64C255D7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E4375E-F20E-4B75-982C-7C785AB83968}" type="pres">
      <dgm:prSet presAssocID="{124005B9-B178-4F6E-870D-825F1FA4C772}" presName="vertOne" presStyleCnt="0"/>
      <dgm:spPr/>
    </dgm:pt>
    <dgm:pt modelId="{F8B5D048-E277-42F6-9E14-C0C7A31FEC3C}" type="pres">
      <dgm:prSet presAssocID="{124005B9-B178-4F6E-870D-825F1FA4C772}" presName="txOne" presStyleLbl="node0" presStyleIdx="0" presStyleCnt="1" custScaleY="67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FA7C0-7DDA-4E48-A153-275E8D010DF1}" type="pres">
      <dgm:prSet presAssocID="{124005B9-B178-4F6E-870D-825F1FA4C772}" presName="parTransOne" presStyleCnt="0"/>
      <dgm:spPr/>
    </dgm:pt>
    <dgm:pt modelId="{35A9CD7D-319A-4BAD-899D-695BBF3D2A53}" type="pres">
      <dgm:prSet presAssocID="{124005B9-B178-4F6E-870D-825F1FA4C772}" presName="horzOne" presStyleCnt="0"/>
      <dgm:spPr/>
    </dgm:pt>
    <dgm:pt modelId="{E73DCB9A-079C-4AE8-9782-4776D987265A}" type="pres">
      <dgm:prSet presAssocID="{575DB8CA-6F6F-4680-8067-DC9ED037D4C3}" presName="vertTwo" presStyleCnt="0"/>
      <dgm:spPr/>
    </dgm:pt>
    <dgm:pt modelId="{5713712E-31B9-4411-A7A2-7CFF41BA9027}" type="pres">
      <dgm:prSet presAssocID="{575DB8CA-6F6F-4680-8067-DC9ED037D4C3}" presName="txTwo" presStyleLbl="node2" presStyleIdx="0" presStyleCnt="2" custScaleX="126736" custLinFactY="101788" custLinFactNeighborX="26846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9705B-CB83-44AC-852B-3F6E232482D5}" type="pres">
      <dgm:prSet presAssocID="{575DB8CA-6F6F-4680-8067-DC9ED037D4C3}" presName="parTransTwo" presStyleCnt="0"/>
      <dgm:spPr/>
    </dgm:pt>
    <dgm:pt modelId="{AAAC851D-5D73-4795-8792-C303E60027E3}" type="pres">
      <dgm:prSet presAssocID="{575DB8CA-6F6F-4680-8067-DC9ED037D4C3}" presName="horzTwo" presStyleCnt="0"/>
      <dgm:spPr/>
    </dgm:pt>
    <dgm:pt modelId="{85B48DBD-5D0D-4747-93D0-F519010550D9}" type="pres">
      <dgm:prSet presAssocID="{089B863B-4031-4CAE-AAC1-B2E057F3C215}" presName="vertThree" presStyleCnt="0"/>
      <dgm:spPr/>
    </dgm:pt>
    <dgm:pt modelId="{2335A183-D56C-49C8-9F5C-30BE4FA7CFD1}" type="pres">
      <dgm:prSet presAssocID="{089B863B-4031-4CAE-AAC1-B2E057F3C215}" presName="txThree" presStyleLbl="node3" presStyleIdx="0" presStyleCnt="2" custScaleX="123410" custLinFactY="-3450" custLinFactNeighborX="-2081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11D0F-ADF5-4EEE-826B-81E63F25BF69}" type="pres">
      <dgm:prSet presAssocID="{089B863B-4031-4CAE-AAC1-B2E057F3C215}" presName="horzThree" presStyleCnt="0"/>
      <dgm:spPr/>
    </dgm:pt>
    <dgm:pt modelId="{EEC2B928-A6EE-4677-BEC7-93130DAD06EF}" type="pres">
      <dgm:prSet presAssocID="{A5E10844-3F3F-4D66-BB2C-3610C0DD4940}" presName="sibSpaceThree" presStyleCnt="0"/>
      <dgm:spPr/>
    </dgm:pt>
    <dgm:pt modelId="{6DBB16B0-704A-4878-9BD0-FF857F3E689C}" type="pres">
      <dgm:prSet presAssocID="{385E08F4-40E2-4C76-A08D-AD25512EA6F0}" presName="vertThree" presStyleCnt="0"/>
      <dgm:spPr/>
    </dgm:pt>
    <dgm:pt modelId="{125C305B-7F6A-485C-A548-67794B37B7F0}" type="pres">
      <dgm:prSet presAssocID="{385E08F4-40E2-4C76-A08D-AD25512EA6F0}" presName="txThree" presStyleLbl="node3" presStyleIdx="1" presStyleCnt="2" custLinFactY="-3450" custLinFactNeighborX="-81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313B5-6E76-492D-A453-A245383AE6AC}" type="pres">
      <dgm:prSet presAssocID="{385E08F4-40E2-4C76-A08D-AD25512EA6F0}" presName="horzThree" presStyleCnt="0"/>
      <dgm:spPr/>
    </dgm:pt>
    <dgm:pt modelId="{B19A6D1A-2B68-4B5D-8DC5-A5582E328931}" type="pres">
      <dgm:prSet presAssocID="{25F84B1B-6705-4D06-86E7-3C56914DFDDA}" presName="sibSpaceTwo" presStyleCnt="0"/>
      <dgm:spPr/>
    </dgm:pt>
    <dgm:pt modelId="{1685684F-BAD2-494A-B4D5-F64B90E5C2D2}" type="pres">
      <dgm:prSet presAssocID="{F20EF652-5122-49A6-8B12-785890898010}" presName="vertTwo" presStyleCnt="0"/>
      <dgm:spPr/>
    </dgm:pt>
    <dgm:pt modelId="{9C27BC1B-CC49-4D51-BBEE-F0921305EB15}" type="pres">
      <dgm:prSet presAssocID="{F20EF652-5122-49A6-8B12-785890898010}" presName="txTwo" presStyleLbl="node2" presStyleIdx="1" presStyleCnt="2" custScaleX="120804" custLinFactNeighborX="-12751" custLinFactNeighborY="3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8D62E-6F2C-4760-85F5-5E23B02ABDA9}" type="pres">
      <dgm:prSet presAssocID="{F20EF652-5122-49A6-8B12-785890898010}" presName="horzTwo" presStyleCnt="0"/>
      <dgm:spPr/>
    </dgm:pt>
  </dgm:ptLst>
  <dgm:cxnLst>
    <dgm:cxn modelId="{BF6A3966-0A69-4FFF-A555-6A8991C6FDCD}" type="presOf" srcId="{F20EF652-5122-49A6-8B12-785890898010}" destId="{9C27BC1B-CC49-4D51-BBEE-F0921305EB15}" srcOrd="0" destOrd="0" presId="urn:microsoft.com/office/officeart/2005/8/layout/hierarchy4"/>
    <dgm:cxn modelId="{785EC0EF-961A-4B42-9632-9E4FAC546981}" type="presOf" srcId="{124005B9-B178-4F6E-870D-825F1FA4C772}" destId="{F8B5D048-E277-42F6-9E14-C0C7A31FEC3C}" srcOrd="0" destOrd="0" presId="urn:microsoft.com/office/officeart/2005/8/layout/hierarchy4"/>
    <dgm:cxn modelId="{B0513B85-2CFF-4309-95FB-F4235EB45F0A}" srcId="{124005B9-B178-4F6E-870D-825F1FA4C772}" destId="{F20EF652-5122-49A6-8B12-785890898010}" srcOrd="1" destOrd="0" parTransId="{74B90908-03AD-4D57-A8B9-F7CAAB62540E}" sibTransId="{801D7B83-812C-4D5E-A974-D946760BC989}"/>
    <dgm:cxn modelId="{44A11A88-C852-4DBD-BC65-C8FA3EBA4978}" srcId="{124005B9-B178-4F6E-870D-825F1FA4C772}" destId="{575DB8CA-6F6F-4680-8067-DC9ED037D4C3}" srcOrd="0" destOrd="0" parTransId="{B0DE08C6-77BD-4B7C-90F5-D3C05D767AB4}" sibTransId="{25F84B1B-6705-4D06-86E7-3C56914DFDDA}"/>
    <dgm:cxn modelId="{6D22F9DC-1FD9-40D5-8EC9-352B1A995BAB}" type="presOf" srcId="{385E08F4-40E2-4C76-A08D-AD25512EA6F0}" destId="{125C305B-7F6A-485C-A548-67794B37B7F0}" srcOrd="0" destOrd="0" presId="urn:microsoft.com/office/officeart/2005/8/layout/hierarchy4"/>
    <dgm:cxn modelId="{9BCF74C0-C217-44C0-B666-E4859C002059}" srcId="{575DB8CA-6F6F-4680-8067-DC9ED037D4C3}" destId="{385E08F4-40E2-4C76-A08D-AD25512EA6F0}" srcOrd="1" destOrd="0" parTransId="{3E7CFC0F-FE35-4170-9BC4-1C0C569382C7}" sibTransId="{53D6EA82-0CCF-4D30-9210-03325E33F981}"/>
    <dgm:cxn modelId="{E45CF9AC-8B7F-4BAC-8171-F5F8140C7C41}" srcId="{86CFE963-1AFE-4DF2-9BB2-0B64C255D7A8}" destId="{124005B9-B178-4F6E-870D-825F1FA4C772}" srcOrd="0" destOrd="0" parTransId="{400C1E37-E2EB-43B2-84EB-AAB5CB58594A}" sibTransId="{730CC9C2-AD43-473C-AD80-50E2C9344F44}"/>
    <dgm:cxn modelId="{CA72C245-732B-4187-A4A0-57EBDD79EF69}" type="presOf" srcId="{089B863B-4031-4CAE-AAC1-B2E057F3C215}" destId="{2335A183-D56C-49C8-9F5C-30BE4FA7CFD1}" srcOrd="0" destOrd="0" presId="urn:microsoft.com/office/officeart/2005/8/layout/hierarchy4"/>
    <dgm:cxn modelId="{BDF6E346-12FE-4888-91D1-FB4D759AA41C}" type="presOf" srcId="{86CFE963-1AFE-4DF2-9BB2-0B64C255D7A8}" destId="{D6D0A931-DD79-4926-B69B-73DE36A01485}" srcOrd="0" destOrd="0" presId="urn:microsoft.com/office/officeart/2005/8/layout/hierarchy4"/>
    <dgm:cxn modelId="{10684289-D154-4FEF-98CC-60F825F9E925}" srcId="{575DB8CA-6F6F-4680-8067-DC9ED037D4C3}" destId="{089B863B-4031-4CAE-AAC1-B2E057F3C215}" srcOrd="0" destOrd="0" parTransId="{2C6D1120-6A7E-41B1-8023-CA07001A10C6}" sibTransId="{A5E10844-3F3F-4D66-BB2C-3610C0DD4940}"/>
    <dgm:cxn modelId="{48661F5F-40B1-4EBD-BD50-87FB7C6A5939}" type="presOf" srcId="{575DB8CA-6F6F-4680-8067-DC9ED037D4C3}" destId="{5713712E-31B9-4411-A7A2-7CFF41BA9027}" srcOrd="0" destOrd="0" presId="urn:microsoft.com/office/officeart/2005/8/layout/hierarchy4"/>
    <dgm:cxn modelId="{F29BAB5C-A171-4911-8A31-FEFDB32FF894}" type="presParOf" srcId="{D6D0A931-DD79-4926-B69B-73DE36A01485}" destId="{24E4375E-F20E-4B75-982C-7C785AB83968}" srcOrd="0" destOrd="0" presId="urn:microsoft.com/office/officeart/2005/8/layout/hierarchy4"/>
    <dgm:cxn modelId="{E5B64DF9-C2E7-479D-8EA1-C6DC4C642020}" type="presParOf" srcId="{24E4375E-F20E-4B75-982C-7C785AB83968}" destId="{F8B5D048-E277-42F6-9E14-C0C7A31FEC3C}" srcOrd="0" destOrd="0" presId="urn:microsoft.com/office/officeart/2005/8/layout/hierarchy4"/>
    <dgm:cxn modelId="{635EE57A-CA55-45C0-AC27-4D62D84E0C1E}" type="presParOf" srcId="{24E4375E-F20E-4B75-982C-7C785AB83968}" destId="{2E4FA7C0-7DDA-4E48-A153-275E8D010DF1}" srcOrd="1" destOrd="0" presId="urn:microsoft.com/office/officeart/2005/8/layout/hierarchy4"/>
    <dgm:cxn modelId="{76B03823-2A40-4267-B17D-BF75999FF6CB}" type="presParOf" srcId="{24E4375E-F20E-4B75-982C-7C785AB83968}" destId="{35A9CD7D-319A-4BAD-899D-695BBF3D2A53}" srcOrd="2" destOrd="0" presId="urn:microsoft.com/office/officeart/2005/8/layout/hierarchy4"/>
    <dgm:cxn modelId="{50E10414-AF96-4372-82A0-A20D9CBE6FD4}" type="presParOf" srcId="{35A9CD7D-319A-4BAD-899D-695BBF3D2A53}" destId="{E73DCB9A-079C-4AE8-9782-4776D987265A}" srcOrd="0" destOrd="0" presId="urn:microsoft.com/office/officeart/2005/8/layout/hierarchy4"/>
    <dgm:cxn modelId="{5BA29C7F-FDDA-4712-B1C6-EAF0BE77AF88}" type="presParOf" srcId="{E73DCB9A-079C-4AE8-9782-4776D987265A}" destId="{5713712E-31B9-4411-A7A2-7CFF41BA9027}" srcOrd="0" destOrd="0" presId="urn:microsoft.com/office/officeart/2005/8/layout/hierarchy4"/>
    <dgm:cxn modelId="{BD94341B-D01C-42F2-A5A6-EC758A15729E}" type="presParOf" srcId="{E73DCB9A-079C-4AE8-9782-4776D987265A}" destId="{A559705B-CB83-44AC-852B-3F6E232482D5}" srcOrd="1" destOrd="0" presId="urn:microsoft.com/office/officeart/2005/8/layout/hierarchy4"/>
    <dgm:cxn modelId="{2CFC0813-274A-4A34-BE3E-F9B484728BBB}" type="presParOf" srcId="{E73DCB9A-079C-4AE8-9782-4776D987265A}" destId="{AAAC851D-5D73-4795-8792-C303E60027E3}" srcOrd="2" destOrd="0" presId="urn:microsoft.com/office/officeart/2005/8/layout/hierarchy4"/>
    <dgm:cxn modelId="{0C7BC21E-2645-4068-B27B-D0D71AD14710}" type="presParOf" srcId="{AAAC851D-5D73-4795-8792-C303E60027E3}" destId="{85B48DBD-5D0D-4747-93D0-F519010550D9}" srcOrd="0" destOrd="0" presId="urn:microsoft.com/office/officeart/2005/8/layout/hierarchy4"/>
    <dgm:cxn modelId="{D8342797-FDE0-46DE-A899-64A0FE23A948}" type="presParOf" srcId="{85B48DBD-5D0D-4747-93D0-F519010550D9}" destId="{2335A183-D56C-49C8-9F5C-30BE4FA7CFD1}" srcOrd="0" destOrd="0" presId="urn:microsoft.com/office/officeart/2005/8/layout/hierarchy4"/>
    <dgm:cxn modelId="{D277664E-22E8-4121-B133-55F7FE31FC53}" type="presParOf" srcId="{85B48DBD-5D0D-4747-93D0-F519010550D9}" destId="{E3211D0F-ADF5-4EEE-826B-81E63F25BF69}" srcOrd="1" destOrd="0" presId="urn:microsoft.com/office/officeart/2005/8/layout/hierarchy4"/>
    <dgm:cxn modelId="{AB708857-CB58-427D-938B-61EA5384E493}" type="presParOf" srcId="{AAAC851D-5D73-4795-8792-C303E60027E3}" destId="{EEC2B928-A6EE-4677-BEC7-93130DAD06EF}" srcOrd="1" destOrd="0" presId="urn:microsoft.com/office/officeart/2005/8/layout/hierarchy4"/>
    <dgm:cxn modelId="{4F772572-5E99-4F2A-BAD4-0D4384E09939}" type="presParOf" srcId="{AAAC851D-5D73-4795-8792-C303E60027E3}" destId="{6DBB16B0-704A-4878-9BD0-FF857F3E689C}" srcOrd="2" destOrd="0" presId="urn:microsoft.com/office/officeart/2005/8/layout/hierarchy4"/>
    <dgm:cxn modelId="{5F59ECA4-32BA-4E0C-AB24-DA5D01D5F42A}" type="presParOf" srcId="{6DBB16B0-704A-4878-9BD0-FF857F3E689C}" destId="{125C305B-7F6A-485C-A548-67794B37B7F0}" srcOrd="0" destOrd="0" presId="urn:microsoft.com/office/officeart/2005/8/layout/hierarchy4"/>
    <dgm:cxn modelId="{E6D67D7A-90BA-4FB5-947D-A21319DA0224}" type="presParOf" srcId="{6DBB16B0-704A-4878-9BD0-FF857F3E689C}" destId="{29F313B5-6E76-492D-A453-A245383AE6AC}" srcOrd="1" destOrd="0" presId="urn:microsoft.com/office/officeart/2005/8/layout/hierarchy4"/>
    <dgm:cxn modelId="{0C277010-D0F3-4099-9520-58185D1327EB}" type="presParOf" srcId="{35A9CD7D-319A-4BAD-899D-695BBF3D2A53}" destId="{B19A6D1A-2B68-4B5D-8DC5-A5582E328931}" srcOrd="1" destOrd="0" presId="urn:microsoft.com/office/officeart/2005/8/layout/hierarchy4"/>
    <dgm:cxn modelId="{A35442F3-D4AB-4326-94AA-EB3BBC9F4151}" type="presParOf" srcId="{35A9CD7D-319A-4BAD-899D-695BBF3D2A53}" destId="{1685684F-BAD2-494A-B4D5-F64B90E5C2D2}" srcOrd="2" destOrd="0" presId="urn:microsoft.com/office/officeart/2005/8/layout/hierarchy4"/>
    <dgm:cxn modelId="{EAB70588-87D8-4E14-87C2-2BF936021DCC}" type="presParOf" srcId="{1685684F-BAD2-494A-B4D5-F64B90E5C2D2}" destId="{9C27BC1B-CC49-4D51-BBEE-F0921305EB15}" srcOrd="0" destOrd="0" presId="urn:microsoft.com/office/officeart/2005/8/layout/hierarchy4"/>
    <dgm:cxn modelId="{EC508EAD-17E2-4926-91CB-3F451C3C0FB7}" type="presParOf" srcId="{1685684F-BAD2-494A-B4D5-F64B90E5C2D2}" destId="{1BA8D62E-6F2C-4760-85F5-5E23B02ABD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5D048-E277-42F6-9E14-C0C7A31FEC3C}">
      <dsp:nvSpPr>
        <dsp:cNvPr id="0" name=""/>
        <dsp:cNvSpPr/>
      </dsp:nvSpPr>
      <dsp:spPr>
        <a:xfrm>
          <a:off x="2836" y="2559"/>
          <a:ext cx="8131231" cy="1438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Получение освобождения - подача уведомления в налоговый орган по месту своего учета не позднее 20-го числа месяца, начиная с которого используется право на освобождение</a:t>
          </a:r>
          <a:endParaRPr lang="en-US" sz="2000" b="1" kern="1200" dirty="0"/>
        </a:p>
      </dsp:txBody>
      <dsp:txXfrm>
        <a:off x="44966" y="44689"/>
        <a:ext cx="8046971" cy="1354169"/>
      </dsp:txXfrm>
    </dsp:sp>
    <dsp:sp modelId="{5713712E-31B9-4411-A7A2-7CFF41BA9027}">
      <dsp:nvSpPr>
        <dsp:cNvPr id="0" name=""/>
        <dsp:cNvSpPr/>
      </dsp:nvSpPr>
      <dsp:spPr>
        <a:xfrm>
          <a:off x="1198037" y="3907418"/>
          <a:ext cx="5604901" cy="214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утрата </a:t>
          </a:r>
          <a:r>
            <a:rPr lang="ru-RU" sz="2000" b="1" kern="1200" dirty="0"/>
            <a:t>права  - с 1-го числа месяца, в котором имело место превышение суммы выручки либо осуществлялась реализация подакцизных товаров</a:t>
          </a:r>
          <a:r>
            <a:rPr lang="ru-RU" sz="2000" b="1" kern="1200" dirty="0" smtClean="0"/>
            <a:t>.</a:t>
          </a:r>
          <a:endParaRPr lang="en-US" sz="2000" b="1" kern="1200" dirty="0"/>
        </a:p>
      </dsp:txBody>
      <dsp:txXfrm>
        <a:off x="1260752" y="3970133"/>
        <a:ext cx="5479471" cy="2015823"/>
      </dsp:txXfrm>
    </dsp:sp>
    <dsp:sp modelId="{2335A183-D56C-49C8-9F5C-30BE4FA7CFD1}">
      <dsp:nvSpPr>
        <dsp:cNvPr id="0" name=""/>
        <dsp:cNvSpPr/>
      </dsp:nvSpPr>
      <dsp:spPr>
        <a:xfrm>
          <a:off x="197495" y="1689731"/>
          <a:ext cx="2397877" cy="214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smtClean="0"/>
            <a:t>у </a:t>
          </a:r>
          <a:r>
            <a:rPr lang="ru-RU" sz="1900" b="1" kern="1200" dirty="0"/>
            <a:t>налогоплательщика отсутствует возможность отказаться от освобождения</a:t>
          </a:r>
          <a:endParaRPr lang="en-US" sz="1900" b="1" kern="1200" dirty="0"/>
        </a:p>
      </dsp:txBody>
      <dsp:txXfrm>
        <a:off x="260210" y="1752446"/>
        <a:ext cx="2272447" cy="2015823"/>
      </dsp:txXfrm>
    </dsp:sp>
    <dsp:sp modelId="{125C305B-7F6A-485C-A548-67794B37B7F0}">
      <dsp:nvSpPr>
        <dsp:cNvPr id="0" name=""/>
        <dsp:cNvSpPr/>
      </dsp:nvSpPr>
      <dsp:spPr>
        <a:xfrm>
          <a:off x="2923684" y="1689731"/>
          <a:ext cx="1943017" cy="214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право на повторное освобождение от уплаты НДС отсутствует</a:t>
          </a:r>
          <a:endParaRPr lang="en-US" sz="2000" b="1" kern="1200" dirty="0"/>
        </a:p>
      </dsp:txBody>
      <dsp:txXfrm>
        <a:off x="2980593" y="1746640"/>
        <a:ext cx="1829199" cy="2027435"/>
      </dsp:txXfrm>
    </dsp:sp>
    <dsp:sp modelId="{9C27BC1B-CC49-4D51-BBEE-F0921305EB15}">
      <dsp:nvSpPr>
        <dsp:cNvPr id="0" name=""/>
        <dsp:cNvSpPr/>
      </dsp:nvSpPr>
      <dsp:spPr>
        <a:xfrm>
          <a:off x="5531134" y="1686277"/>
          <a:ext cx="2347242" cy="214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утрата </a:t>
          </a:r>
          <a:r>
            <a:rPr lang="ru-RU" sz="1800" b="1" kern="1200" dirty="0"/>
            <a:t>права при: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-  превышении дохода; - осуществлении реализации подакцизных товаров</a:t>
          </a: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593849" y="1748992"/>
        <a:ext cx="2221812" cy="2015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18530-A5AD-4195-B018-8EA6E91BCB2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3FEFB-56E4-4A60-A23D-33E8AED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6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" y="0"/>
            <a:ext cx="9142643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606882"/>
            <a:ext cx="7320689" cy="4829253"/>
          </a:xfrm>
        </p:spPr>
        <p:txBody>
          <a:bodyPr/>
          <a:lstStyle>
            <a:lvl1pPr marL="310256" indent="0">
              <a:buFontTx/>
              <a:buNone/>
              <a:defRPr b="1">
                <a:latin typeface="+mj-lt"/>
              </a:defRPr>
            </a:lvl1pPr>
            <a:lvl2pPr marL="310256" indent="0">
              <a:defRPr>
                <a:latin typeface="+mj-lt"/>
              </a:defRPr>
            </a:lvl2pPr>
            <a:lvl3pPr marL="536517" indent="-222193">
              <a:defRPr>
                <a:latin typeface="+mj-lt"/>
              </a:defRPr>
            </a:lvl3pPr>
            <a:lvl4pPr marL="0" indent="307547">
              <a:defRPr>
                <a:latin typeface="+mj-lt"/>
              </a:defRPr>
            </a:lvl4pPr>
            <a:lvl5pPr marL="122477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80"/>
            <a:ext cx="7337901" cy="1105803"/>
          </a:xfrm>
        </p:spPr>
        <p:txBody>
          <a:bodyPr/>
          <a:lstStyle>
            <a:lvl1pPr marL="0" marR="0" indent="0" defTabSz="8901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5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69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2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728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8" y="472"/>
            <a:ext cx="9142642" cy="6857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3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2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9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7579526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5"/>
            <a:ext cx="7320689" cy="4829253"/>
          </a:xfrm>
        </p:spPr>
        <p:txBody>
          <a:bodyPr/>
          <a:lstStyle>
            <a:lvl1pPr marL="310642" indent="0">
              <a:buFontTx/>
              <a:buNone/>
              <a:defRPr b="1">
                <a:latin typeface="+mj-lt"/>
              </a:defRPr>
            </a:lvl1pPr>
            <a:lvl2pPr marL="307928" indent="2715">
              <a:defRPr>
                <a:latin typeface="+mj-lt"/>
              </a:defRPr>
            </a:lvl2pPr>
            <a:lvl3pPr marL="537179" indent="-222468">
              <a:tabLst/>
              <a:defRPr>
                <a:latin typeface="+mj-lt"/>
              </a:defRPr>
            </a:lvl3pPr>
            <a:lvl4pPr marL="0" indent="307928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0" y="5127080"/>
            <a:ext cx="923618" cy="376853"/>
          </a:xfrm>
          <a:prstGeom prst="rect">
            <a:avLst/>
          </a:prstGeom>
          <a:noFill/>
        </p:spPr>
        <p:txBody>
          <a:bodyPr wrap="square" lIns="78136" tIns="39068" rIns="78136" bIns="39068" rtlCol="0">
            <a:noAutofit/>
          </a:bodyPr>
          <a:lstStyle/>
          <a:p>
            <a:pPr defTabSz="781766"/>
            <a:endParaRPr lang="ru-RU" sz="1539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3"/>
            <a:ext cx="7337192" cy="1105803"/>
          </a:xfrm>
        </p:spPr>
        <p:txBody>
          <a:bodyPr/>
          <a:lstStyle>
            <a:lvl1pPr marL="0" marR="0" indent="0" defTabSz="891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8817E-59AD-4B67-A4A5-041DBF32D0A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38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5"/>
            <a:ext cx="7320689" cy="4829253"/>
          </a:xfrm>
        </p:spPr>
        <p:txBody>
          <a:bodyPr/>
          <a:lstStyle>
            <a:lvl1pPr marL="310642" indent="0">
              <a:buFontTx/>
              <a:buNone/>
              <a:defRPr b="1">
                <a:latin typeface="+mj-lt"/>
              </a:defRPr>
            </a:lvl1pPr>
            <a:lvl2pPr marL="310642" indent="0">
              <a:defRPr>
                <a:latin typeface="+mj-lt"/>
              </a:defRPr>
            </a:lvl2pPr>
            <a:lvl3pPr marL="537179" indent="-222468">
              <a:defRPr>
                <a:latin typeface="+mj-lt"/>
              </a:defRPr>
            </a:lvl3pPr>
            <a:lvl4pPr marL="0" indent="307928">
              <a:defRPr>
                <a:latin typeface="+mj-lt"/>
              </a:defRPr>
            </a:lvl4pPr>
            <a:lvl5pPr marL="1226288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3"/>
            <a:ext cx="7337901" cy="1105803"/>
          </a:xfrm>
        </p:spPr>
        <p:txBody>
          <a:bodyPr/>
          <a:lstStyle>
            <a:lvl1pPr marL="0" marR="0" indent="0" defTabSz="891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51AA59-78C5-4440-8505-9A1EA890AF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631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3429720"/>
            <a:ext cx="7320689" cy="3006404"/>
          </a:xfrm>
        </p:spPr>
        <p:txBody>
          <a:bodyPr anchor="t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64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288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693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257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821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386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195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515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0B1E8-9B4A-4B06-A898-FE3B9FACCA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999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40A02-5090-4449-ACE6-E742F335141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679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644" indent="0">
              <a:buNone/>
              <a:defRPr sz="1967" b="1"/>
            </a:lvl2pPr>
            <a:lvl3pPr marL="891288" indent="0">
              <a:buNone/>
              <a:defRPr sz="1796" b="1"/>
            </a:lvl3pPr>
            <a:lvl4pPr marL="1336932" indent="0">
              <a:buNone/>
              <a:defRPr sz="1539" b="1"/>
            </a:lvl4pPr>
            <a:lvl5pPr marL="1782577" indent="0">
              <a:buNone/>
              <a:defRPr sz="1539" b="1"/>
            </a:lvl5pPr>
            <a:lvl6pPr marL="2228219" indent="0">
              <a:buNone/>
              <a:defRPr sz="1539" b="1"/>
            </a:lvl6pPr>
            <a:lvl7pPr marL="2673863" indent="0">
              <a:buNone/>
              <a:defRPr sz="1539" b="1"/>
            </a:lvl7pPr>
            <a:lvl8pPr marL="3119508" indent="0">
              <a:buNone/>
              <a:defRPr sz="1539" b="1"/>
            </a:lvl8pPr>
            <a:lvl9pPr marL="3565150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644" indent="0">
              <a:buNone/>
              <a:defRPr sz="1967" b="1"/>
            </a:lvl2pPr>
            <a:lvl3pPr marL="891288" indent="0">
              <a:buNone/>
              <a:defRPr sz="1796" b="1"/>
            </a:lvl3pPr>
            <a:lvl4pPr marL="1336932" indent="0">
              <a:buNone/>
              <a:defRPr sz="1539" b="1"/>
            </a:lvl4pPr>
            <a:lvl5pPr marL="1782577" indent="0">
              <a:buNone/>
              <a:defRPr sz="1539" b="1"/>
            </a:lvl5pPr>
            <a:lvl6pPr marL="2228219" indent="0">
              <a:buNone/>
              <a:defRPr sz="1539" b="1"/>
            </a:lvl6pPr>
            <a:lvl7pPr marL="2673863" indent="0">
              <a:buNone/>
              <a:defRPr sz="1539" b="1"/>
            </a:lvl7pPr>
            <a:lvl8pPr marL="3119508" indent="0">
              <a:buNone/>
              <a:defRPr sz="1539" b="1"/>
            </a:lvl8pPr>
            <a:lvl9pPr marL="3565150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BF931-B9F0-4FAD-831F-3C15A10A67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62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3546D4-61FA-4DFA-B170-4B7D0A746B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F89EBA2-8133-45E6-B3B6-0F5CCE5DFDD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385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644" indent="0">
              <a:buNone/>
              <a:defRPr sz="1197"/>
            </a:lvl2pPr>
            <a:lvl3pPr marL="891288" indent="0">
              <a:buNone/>
              <a:defRPr sz="941"/>
            </a:lvl3pPr>
            <a:lvl4pPr marL="1336932" indent="0">
              <a:buNone/>
              <a:defRPr sz="855"/>
            </a:lvl4pPr>
            <a:lvl5pPr marL="1782577" indent="0">
              <a:buNone/>
              <a:defRPr sz="855"/>
            </a:lvl5pPr>
            <a:lvl6pPr marL="2228219" indent="0">
              <a:buNone/>
              <a:defRPr sz="855"/>
            </a:lvl6pPr>
            <a:lvl7pPr marL="2673863" indent="0">
              <a:buNone/>
              <a:defRPr sz="855"/>
            </a:lvl7pPr>
            <a:lvl8pPr marL="3119508" indent="0">
              <a:buNone/>
              <a:defRPr sz="855"/>
            </a:lvl8pPr>
            <a:lvl9pPr marL="3565150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57CD6-C67B-4FDD-8748-B7FDBFFA65C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5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1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2813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644" indent="0">
              <a:buNone/>
              <a:defRPr sz="2736"/>
            </a:lvl2pPr>
            <a:lvl3pPr marL="891288" indent="0">
              <a:buNone/>
              <a:defRPr sz="2309"/>
            </a:lvl3pPr>
            <a:lvl4pPr marL="1336932" indent="0">
              <a:buNone/>
              <a:defRPr sz="1967"/>
            </a:lvl4pPr>
            <a:lvl5pPr marL="1782577" indent="0">
              <a:buNone/>
              <a:defRPr sz="1967"/>
            </a:lvl5pPr>
            <a:lvl6pPr marL="2228219" indent="0">
              <a:buNone/>
              <a:defRPr sz="1967"/>
            </a:lvl6pPr>
            <a:lvl7pPr marL="2673863" indent="0">
              <a:buNone/>
              <a:defRPr sz="1967"/>
            </a:lvl7pPr>
            <a:lvl8pPr marL="3119508" indent="0">
              <a:buNone/>
              <a:defRPr sz="1967"/>
            </a:lvl8pPr>
            <a:lvl9pPr marL="3565150" indent="0">
              <a:buNone/>
              <a:defRPr sz="1967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644" indent="0">
              <a:buNone/>
              <a:defRPr sz="1197"/>
            </a:lvl2pPr>
            <a:lvl3pPr marL="891288" indent="0">
              <a:buNone/>
              <a:defRPr sz="941"/>
            </a:lvl3pPr>
            <a:lvl4pPr marL="1336932" indent="0">
              <a:buNone/>
              <a:defRPr sz="855"/>
            </a:lvl4pPr>
            <a:lvl5pPr marL="1782577" indent="0">
              <a:buNone/>
              <a:defRPr sz="855"/>
            </a:lvl5pPr>
            <a:lvl6pPr marL="2228219" indent="0">
              <a:buNone/>
              <a:defRPr sz="855"/>
            </a:lvl6pPr>
            <a:lvl7pPr marL="2673863" indent="0">
              <a:buNone/>
              <a:defRPr sz="855"/>
            </a:lvl7pPr>
            <a:lvl8pPr marL="3119508" indent="0">
              <a:buNone/>
              <a:defRPr sz="855"/>
            </a:lvl8pPr>
            <a:lvl9pPr marL="3565150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82520-DA0D-443F-B425-5801DC5F13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778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91D10-6F2D-4EC3-9E0D-97322FF99C9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128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D39-630A-4AF6-B8E5-35DED18DB4B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402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8" y="472"/>
            <a:ext cx="9142642" cy="6857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2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5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21267178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0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4"/>
            <a:ext cx="7320689" cy="4829253"/>
          </a:xfrm>
        </p:spPr>
        <p:txBody>
          <a:bodyPr/>
          <a:lstStyle>
            <a:lvl1pPr marL="310697" indent="0">
              <a:buFontTx/>
              <a:buNone/>
              <a:defRPr b="1">
                <a:latin typeface="+mj-lt"/>
              </a:defRPr>
            </a:lvl1pPr>
            <a:lvl2pPr marL="307982" indent="2715">
              <a:defRPr>
                <a:latin typeface="+mj-lt"/>
              </a:defRPr>
            </a:lvl2pPr>
            <a:lvl3pPr marL="537274" indent="-222507">
              <a:tabLst/>
              <a:defRPr>
                <a:latin typeface="+mj-lt"/>
              </a:defRPr>
            </a:lvl3pPr>
            <a:lvl4pPr marL="0" indent="307982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0" y="5127079"/>
            <a:ext cx="923618" cy="376853"/>
          </a:xfrm>
          <a:prstGeom prst="rect">
            <a:avLst/>
          </a:prstGeom>
          <a:noFill/>
        </p:spPr>
        <p:txBody>
          <a:bodyPr wrap="square" lIns="78150" tIns="39075" rIns="78150" bIns="39075" rtlCol="0">
            <a:noAutofit/>
          </a:bodyPr>
          <a:lstStyle/>
          <a:p>
            <a:pPr defTabSz="781903"/>
            <a:endParaRPr lang="ru-RU" sz="1539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2"/>
            <a:ext cx="7337192" cy="1105803"/>
          </a:xfrm>
        </p:spPr>
        <p:txBody>
          <a:bodyPr/>
          <a:lstStyle>
            <a:lvl1pPr marL="0" marR="0" indent="0" defTabSz="891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8817E-59AD-4B67-A4A5-041DBF32D0A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917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4"/>
            <a:ext cx="7320689" cy="4829253"/>
          </a:xfrm>
        </p:spPr>
        <p:txBody>
          <a:bodyPr/>
          <a:lstStyle>
            <a:lvl1pPr marL="310697" indent="0">
              <a:buFontTx/>
              <a:buNone/>
              <a:defRPr b="1">
                <a:latin typeface="+mj-lt"/>
              </a:defRPr>
            </a:lvl1pPr>
            <a:lvl2pPr marL="310697" indent="0">
              <a:defRPr>
                <a:latin typeface="+mj-lt"/>
              </a:defRPr>
            </a:lvl2pPr>
            <a:lvl3pPr marL="537274" indent="-222507">
              <a:defRPr>
                <a:latin typeface="+mj-lt"/>
              </a:defRPr>
            </a:lvl3pPr>
            <a:lvl4pPr marL="0" indent="307982">
              <a:defRPr>
                <a:latin typeface="+mj-lt"/>
              </a:defRPr>
            </a:lvl4pPr>
            <a:lvl5pPr marL="1226504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2"/>
            <a:ext cx="7337901" cy="1105803"/>
          </a:xfrm>
        </p:spPr>
        <p:txBody>
          <a:bodyPr/>
          <a:lstStyle>
            <a:lvl1pPr marL="0" marR="0" indent="0" defTabSz="891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51AA59-78C5-4440-8505-9A1EA890AF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17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3429720"/>
            <a:ext cx="7320689" cy="3006404"/>
          </a:xfrm>
        </p:spPr>
        <p:txBody>
          <a:bodyPr anchor="t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723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445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16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289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861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33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05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57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0B1E8-9B4A-4B06-A898-FE3B9FACCA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289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0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2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40A02-5090-4449-ACE6-E742F335141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057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723" indent="0">
              <a:buNone/>
              <a:defRPr sz="1967" b="1"/>
            </a:lvl2pPr>
            <a:lvl3pPr marL="891445" indent="0">
              <a:buNone/>
              <a:defRPr sz="1796" b="1"/>
            </a:lvl3pPr>
            <a:lvl4pPr marL="1337168" indent="0">
              <a:buNone/>
              <a:defRPr sz="1539" b="1"/>
            </a:lvl4pPr>
            <a:lvl5pPr marL="1782890" indent="0">
              <a:buNone/>
              <a:defRPr sz="1539" b="1"/>
            </a:lvl5pPr>
            <a:lvl6pPr marL="2228612" indent="0">
              <a:buNone/>
              <a:defRPr sz="1539" b="1"/>
            </a:lvl6pPr>
            <a:lvl7pPr marL="2674336" indent="0">
              <a:buNone/>
              <a:defRPr sz="1539" b="1"/>
            </a:lvl7pPr>
            <a:lvl8pPr marL="3120058" indent="0">
              <a:buNone/>
              <a:defRPr sz="1539" b="1"/>
            </a:lvl8pPr>
            <a:lvl9pPr marL="3565780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723" indent="0">
              <a:buNone/>
              <a:defRPr sz="1967" b="1"/>
            </a:lvl2pPr>
            <a:lvl3pPr marL="891445" indent="0">
              <a:buNone/>
              <a:defRPr sz="1796" b="1"/>
            </a:lvl3pPr>
            <a:lvl4pPr marL="1337168" indent="0">
              <a:buNone/>
              <a:defRPr sz="1539" b="1"/>
            </a:lvl4pPr>
            <a:lvl5pPr marL="1782890" indent="0">
              <a:buNone/>
              <a:defRPr sz="1539" b="1"/>
            </a:lvl5pPr>
            <a:lvl6pPr marL="2228612" indent="0">
              <a:buNone/>
              <a:defRPr sz="1539" b="1"/>
            </a:lvl6pPr>
            <a:lvl7pPr marL="2674336" indent="0">
              <a:buNone/>
              <a:defRPr sz="1539" b="1"/>
            </a:lvl7pPr>
            <a:lvl8pPr marL="3120058" indent="0">
              <a:buNone/>
              <a:defRPr sz="1539" b="1"/>
            </a:lvl8pPr>
            <a:lvl9pPr marL="3565780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BF931-B9F0-4FAD-831F-3C15A10A67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106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0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3546D4-61FA-4DFA-B170-4B7D0A746B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606882"/>
            <a:ext cx="7320689" cy="4829253"/>
          </a:xfrm>
        </p:spPr>
        <p:txBody>
          <a:bodyPr/>
          <a:lstStyle>
            <a:lvl1pPr marL="310256" indent="0">
              <a:buFontTx/>
              <a:buNone/>
              <a:defRPr b="1">
                <a:latin typeface="+mj-lt"/>
              </a:defRPr>
            </a:lvl1pPr>
            <a:lvl2pPr marL="310256" indent="0">
              <a:defRPr>
                <a:latin typeface="+mj-lt"/>
              </a:defRPr>
            </a:lvl2pPr>
            <a:lvl3pPr marL="536517" indent="-222193">
              <a:defRPr>
                <a:latin typeface="+mj-lt"/>
              </a:defRPr>
            </a:lvl3pPr>
            <a:lvl4pPr marL="0" indent="307547">
              <a:defRPr>
                <a:latin typeface="+mj-lt"/>
              </a:defRPr>
            </a:lvl4pPr>
            <a:lvl5pPr marL="122477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80"/>
            <a:ext cx="7337901" cy="1105803"/>
          </a:xfrm>
        </p:spPr>
        <p:txBody>
          <a:bodyPr/>
          <a:lstStyle>
            <a:lvl1pPr marL="0" marR="0" indent="0" defTabSz="8901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F099-4FEC-458C-BD6E-666AA135A90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977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F89EBA2-8133-45E6-B3B6-0F5CCE5DFDD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33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723" indent="0">
              <a:buNone/>
              <a:defRPr sz="1197"/>
            </a:lvl2pPr>
            <a:lvl3pPr marL="891445" indent="0">
              <a:buNone/>
              <a:defRPr sz="941"/>
            </a:lvl3pPr>
            <a:lvl4pPr marL="1337168" indent="0">
              <a:buNone/>
              <a:defRPr sz="855"/>
            </a:lvl4pPr>
            <a:lvl5pPr marL="1782890" indent="0">
              <a:buNone/>
              <a:defRPr sz="855"/>
            </a:lvl5pPr>
            <a:lvl6pPr marL="2228612" indent="0">
              <a:buNone/>
              <a:defRPr sz="855"/>
            </a:lvl6pPr>
            <a:lvl7pPr marL="2674336" indent="0">
              <a:buNone/>
              <a:defRPr sz="855"/>
            </a:lvl7pPr>
            <a:lvl8pPr marL="3120058" indent="0">
              <a:buNone/>
              <a:defRPr sz="855"/>
            </a:lvl8pPr>
            <a:lvl9pPr marL="3565780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57CD6-C67B-4FDD-8748-B7FDBFFA65C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4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723" indent="0">
              <a:buNone/>
              <a:defRPr sz="2736"/>
            </a:lvl2pPr>
            <a:lvl3pPr marL="891445" indent="0">
              <a:buNone/>
              <a:defRPr sz="2309"/>
            </a:lvl3pPr>
            <a:lvl4pPr marL="1337168" indent="0">
              <a:buNone/>
              <a:defRPr sz="1967"/>
            </a:lvl4pPr>
            <a:lvl5pPr marL="1782890" indent="0">
              <a:buNone/>
              <a:defRPr sz="1967"/>
            </a:lvl5pPr>
            <a:lvl6pPr marL="2228612" indent="0">
              <a:buNone/>
              <a:defRPr sz="1967"/>
            </a:lvl6pPr>
            <a:lvl7pPr marL="2674336" indent="0">
              <a:buNone/>
              <a:defRPr sz="1967"/>
            </a:lvl7pPr>
            <a:lvl8pPr marL="3120058" indent="0">
              <a:buNone/>
              <a:defRPr sz="1967"/>
            </a:lvl8pPr>
            <a:lvl9pPr marL="3565780" indent="0">
              <a:buNone/>
              <a:defRPr sz="1967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723" indent="0">
              <a:buNone/>
              <a:defRPr sz="1197"/>
            </a:lvl2pPr>
            <a:lvl3pPr marL="891445" indent="0">
              <a:buNone/>
              <a:defRPr sz="941"/>
            </a:lvl3pPr>
            <a:lvl4pPr marL="1337168" indent="0">
              <a:buNone/>
              <a:defRPr sz="855"/>
            </a:lvl4pPr>
            <a:lvl5pPr marL="1782890" indent="0">
              <a:buNone/>
              <a:defRPr sz="855"/>
            </a:lvl5pPr>
            <a:lvl6pPr marL="2228612" indent="0">
              <a:buNone/>
              <a:defRPr sz="855"/>
            </a:lvl6pPr>
            <a:lvl7pPr marL="2674336" indent="0">
              <a:buNone/>
              <a:defRPr sz="855"/>
            </a:lvl7pPr>
            <a:lvl8pPr marL="3120058" indent="0">
              <a:buNone/>
              <a:defRPr sz="855"/>
            </a:lvl8pPr>
            <a:lvl9pPr marL="3565780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82520-DA0D-443F-B425-5801DC5F13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364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91D10-6F2D-4EC3-9E0D-97322FF99C9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762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D39-630A-4AF6-B8E5-35DED18DB4B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700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5926767" y="5127302"/>
            <a:ext cx="923088" cy="377240"/>
          </a:xfrm>
          <a:prstGeom prst="rect">
            <a:avLst/>
          </a:prstGeom>
          <a:noFill/>
        </p:spPr>
        <p:txBody>
          <a:bodyPr/>
          <a:lstStyle/>
          <a:p>
            <a:pPr defTabSz="8919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 dirty="0">
              <a:solidFill>
                <a:srgbClr val="0066B3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0861" indent="0">
              <a:buFontTx/>
              <a:buNone/>
              <a:defRPr b="1">
                <a:latin typeface="+mj-lt"/>
              </a:defRPr>
            </a:lvl1pPr>
            <a:lvl2pPr marL="308146" indent="2715">
              <a:defRPr>
                <a:latin typeface="+mj-lt"/>
              </a:defRPr>
            </a:lvl2pPr>
            <a:lvl3pPr marL="537559" indent="-222625">
              <a:tabLst/>
              <a:defRPr>
                <a:latin typeface="+mj-lt"/>
              </a:defRPr>
            </a:lvl3pPr>
            <a:lvl4pPr marL="0" indent="308146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CF86-DE0B-47A9-AF4D-A3262063B07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711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0861" indent="0">
              <a:buFontTx/>
              <a:buNone/>
              <a:defRPr b="1">
                <a:latin typeface="+mj-lt"/>
              </a:defRPr>
            </a:lvl1pPr>
            <a:lvl2pPr marL="310861" indent="0">
              <a:defRPr>
                <a:latin typeface="+mj-lt"/>
              </a:defRPr>
            </a:lvl2pPr>
            <a:lvl3pPr marL="537559" indent="-222625">
              <a:defRPr>
                <a:latin typeface="+mj-lt"/>
              </a:defRPr>
            </a:lvl3pPr>
            <a:lvl4pPr marL="0" indent="308146">
              <a:defRPr>
                <a:latin typeface="+mj-lt"/>
              </a:defRPr>
            </a:lvl4pPr>
            <a:lvl5pPr marL="1227154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A3B3-BFAD-429F-BEDF-A06C7C35DBE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58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959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91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87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83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79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575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171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766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81F7-E58F-4259-92DE-2B66C99A4C3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126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936E-979A-4427-8FE4-896BC50CC78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420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959" indent="0">
              <a:buNone/>
              <a:defRPr sz="1967" b="1"/>
            </a:lvl2pPr>
            <a:lvl3pPr marL="891917" indent="0">
              <a:buNone/>
              <a:defRPr sz="1796" b="1"/>
            </a:lvl3pPr>
            <a:lvl4pPr marL="1337876" indent="0">
              <a:buNone/>
              <a:defRPr sz="1539" b="1"/>
            </a:lvl4pPr>
            <a:lvl5pPr marL="1783834" indent="0">
              <a:buNone/>
              <a:defRPr sz="1539" b="1"/>
            </a:lvl5pPr>
            <a:lvl6pPr marL="2229793" indent="0">
              <a:buNone/>
              <a:defRPr sz="1539" b="1"/>
            </a:lvl6pPr>
            <a:lvl7pPr marL="2675752" indent="0">
              <a:buNone/>
              <a:defRPr sz="1539" b="1"/>
            </a:lvl7pPr>
            <a:lvl8pPr marL="3121710" indent="0">
              <a:buNone/>
              <a:defRPr sz="1539" b="1"/>
            </a:lvl8pPr>
            <a:lvl9pPr marL="356766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959" indent="0">
              <a:buNone/>
              <a:defRPr sz="1967" b="1"/>
            </a:lvl2pPr>
            <a:lvl3pPr marL="891917" indent="0">
              <a:buNone/>
              <a:defRPr sz="1796" b="1"/>
            </a:lvl3pPr>
            <a:lvl4pPr marL="1337876" indent="0">
              <a:buNone/>
              <a:defRPr sz="1539" b="1"/>
            </a:lvl4pPr>
            <a:lvl5pPr marL="1783834" indent="0">
              <a:buNone/>
              <a:defRPr sz="1539" b="1"/>
            </a:lvl5pPr>
            <a:lvl6pPr marL="2229793" indent="0">
              <a:buNone/>
              <a:defRPr sz="1539" b="1"/>
            </a:lvl6pPr>
            <a:lvl7pPr marL="2675752" indent="0">
              <a:buNone/>
              <a:defRPr sz="1539" b="1"/>
            </a:lvl7pPr>
            <a:lvl8pPr marL="3121710" indent="0">
              <a:buNone/>
              <a:defRPr sz="1539" b="1"/>
            </a:lvl8pPr>
            <a:lvl9pPr marL="356766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820C-3329-429C-80E4-ED41DAD7B8A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6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6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09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0188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5281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037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546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056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1565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074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BAD9-A163-48B8-801D-21E678A0D8D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421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3438-EABD-4316-8638-BF7346A51D5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4"/>
            <a:ext cx="567428" cy="652251"/>
          </a:xfrm>
        </p:spPr>
        <p:txBody>
          <a:bodyPr/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F367D27-EF68-4335-AA2E-5AF407098ED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753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959" indent="0">
              <a:buNone/>
              <a:defRPr sz="1197"/>
            </a:lvl2pPr>
            <a:lvl3pPr marL="891917" indent="0">
              <a:buNone/>
              <a:defRPr sz="941"/>
            </a:lvl3pPr>
            <a:lvl4pPr marL="1337876" indent="0">
              <a:buNone/>
              <a:defRPr sz="855"/>
            </a:lvl4pPr>
            <a:lvl5pPr marL="1783834" indent="0">
              <a:buNone/>
              <a:defRPr sz="855"/>
            </a:lvl5pPr>
            <a:lvl6pPr marL="2229793" indent="0">
              <a:buNone/>
              <a:defRPr sz="855"/>
            </a:lvl6pPr>
            <a:lvl7pPr marL="2675752" indent="0">
              <a:buNone/>
              <a:defRPr sz="855"/>
            </a:lvl7pPr>
            <a:lvl8pPr marL="3121710" indent="0">
              <a:buNone/>
              <a:defRPr sz="855"/>
            </a:lvl8pPr>
            <a:lvl9pPr marL="356766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FCAF-8318-4ECA-AD0D-A4623069D88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53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959" indent="0">
              <a:buNone/>
              <a:defRPr sz="1197"/>
            </a:lvl2pPr>
            <a:lvl3pPr marL="891917" indent="0">
              <a:buNone/>
              <a:defRPr sz="941"/>
            </a:lvl3pPr>
            <a:lvl4pPr marL="1337876" indent="0">
              <a:buNone/>
              <a:defRPr sz="855"/>
            </a:lvl4pPr>
            <a:lvl5pPr marL="1783834" indent="0">
              <a:buNone/>
              <a:defRPr sz="855"/>
            </a:lvl5pPr>
            <a:lvl6pPr marL="2229793" indent="0">
              <a:buNone/>
              <a:defRPr sz="855"/>
            </a:lvl6pPr>
            <a:lvl7pPr marL="2675752" indent="0">
              <a:buNone/>
              <a:defRPr sz="855"/>
            </a:lvl7pPr>
            <a:lvl8pPr marL="3121710" indent="0">
              <a:buNone/>
              <a:defRPr sz="855"/>
            </a:lvl8pPr>
            <a:lvl9pPr marL="356766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0746-C5EA-4647-8918-1D4606E3DF2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903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5757-EBD6-4B8F-A521-C6A98DBBFDD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376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3225-9063-49F5-8A6C-041AB8740AA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507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2643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92EE-6A82-4C17-AD02-7D8B4FB69DA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13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2643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FDD1-E474-4E38-986F-62213CF0CFD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046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3B77-0355-44C7-B317-0D085673B70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30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9709-37F7-47AB-8F3A-8900B2A010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4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3220-A58A-4788-B890-514C5FD9BF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431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36C6-BDF0-4C76-B385-40B508C451B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899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6"/>
            <a:ext cx="567428" cy="652251"/>
          </a:xfrm>
        </p:spPr>
        <p:txBody>
          <a:bodyPr/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D5CA1B4-A3E0-43F6-A84B-62CF0E0AEF7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86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83B5-84C1-41F6-A36B-9D6AA2601D4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07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801" indent="0">
              <a:buNone/>
              <a:defRPr sz="2736"/>
            </a:lvl2pPr>
            <a:lvl3pPr marL="891603" indent="0">
              <a:buNone/>
              <a:defRPr sz="2309"/>
            </a:lvl3pPr>
            <a:lvl4pPr marL="1337404" indent="0">
              <a:buNone/>
              <a:defRPr sz="1967"/>
            </a:lvl4pPr>
            <a:lvl5pPr marL="1783205" indent="0">
              <a:buNone/>
              <a:defRPr sz="1967"/>
            </a:lvl5pPr>
            <a:lvl6pPr marL="2229005" indent="0">
              <a:buNone/>
              <a:defRPr sz="1967"/>
            </a:lvl6pPr>
            <a:lvl7pPr marL="2674808" indent="0">
              <a:buNone/>
              <a:defRPr sz="1967"/>
            </a:lvl7pPr>
            <a:lvl8pPr marL="3120609" indent="0">
              <a:buNone/>
              <a:defRPr sz="1967"/>
            </a:lvl8pPr>
            <a:lvl9pPr marL="356640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6011-71F4-4EDC-88A8-E2F6CC6E0B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86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4A68-0809-4DF6-A4F1-3D27CF73F07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600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3F0E-B6F4-4F30-82D1-52215A16D0F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71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5926767" y="5127302"/>
            <a:ext cx="923088" cy="377240"/>
          </a:xfrm>
          <a:prstGeom prst="rect">
            <a:avLst/>
          </a:prstGeom>
          <a:noFill/>
        </p:spPr>
        <p:txBody>
          <a:bodyPr/>
          <a:lstStyle/>
          <a:p>
            <a:pPr defTabSz="8919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0861" indent="0">
              <a:buFontTx/>
              <a:buNone/>
              <a:defRPr b="1">
                <a:latin typeface="+mj-lt"/>
              </a:defRPr>
            </a:lvl1pPr>
            <a:lvl2pPr marL="308146" indent="2715">
              <a:defRPr>
                <a:latin typeface="+mj-lt"/>
              </a:defRPr>
            </a:lvl2pPr>
            <a:lvl3pPr marL="537559" indent="-222625">
              <a:tabLst/>
              <a:defRPr>
                <a:latin typeface="+mj-lt"/>
              </a:defRPr>
            </a:lvl3pPr>
            <a:lvl4pPr marL="0" indent="308146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2167-2561-4B1B-8962-B9B092E4F89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511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0861" indent="0">
              <a:buFontTx/>
              <a:buNone/>
              <a:defRPr b="1">
                <a:latin typeface="+mj-lt"/>
              </a:defRPr>
            </a:lvl1pPr>
            <a:lvl2pPr marL="310861" indent="0">
              <a:defRPr>
                <a:latin typeface="+mj-lt"/>
              </a:defRPr>
            </a:lvl2pPr>
            <a:lvl3pPr marL="537559" indent="-222625">
              <a:defRPr>
                <a:latin typeface="+mj-lt"/>
              </a:defRPr>
            </a:lvl3pPr>
            <a:lvl4pPr marL="0" indent="308146">
              <a:defRPr>
                <a:latin typeface="+mj-lt"/>
              </a:defRPr>
            </a:lvl4pPr>
            <a:lvl5pPr marL="1227154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27BD-C82B-4C15-8367-8472DB1AD4E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22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959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91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87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83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79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575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171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766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826A-231D-44B9-BFB2-0709E180D7C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782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891B-5B20-4DC9-92C1-99F5F80E47A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0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5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094" indent="0">
              <a:buNone/>
              <a:defRPr sz="1967" b="1"/>
            </a:lvl2pPr>
            <a:lvl3pPr marL="890188" indent="0">
              <a:buNone/>
              <a:defRPr sz="1796" b="1"/>
            </a:lvl3pPr>
            <a:lvl4pPr marL="1335281" indent="0">
              <a:buNone/>
              <a:defRPr sz="1539" b="1"/>
            </a:lvl4pPr>
            <a:lvl5pPr marL="1780376" indent="0">
              <a:buNone/>
              <a:defRPr sz="1539" b="1"/>
            </a:lvl5pPr>
            <a:lvl6pPr marL="2225468" indent="0">
              <a:buNone/>
              <a:defRPr sz="1539" b="1"/>
            </a:lvl6pPr>
            <a:lvl7pPr marL="2670565" indent="0">
              <a:buNone/>
              <a:defRPr sz="1539" b="1"/>
            </a:lvl7pPr>
            <a:lvl8pPr marL="3115657" indent="0">
              <a:buNone/>
              <a:defRPr sz="1539" b="1"/>
            </a:lvl8pPr>
            <a:lvl9pPr marL="3560748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5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094" indent="0">
              <a:buNone/>
              <a:defRPr sz="1967" b="1"/>
            </a:lvl2pPr>
            <a:lvl3pPr marL="890188" indent="0">
              <a:buNone/>
              <a:defRPr sz="1796" b="1"/>
            </a:lvl3pPr>
            <a:lvl4pPr marL="1335281" indent="0">
              <a:buNone/>
              <a:defRPr sz="1539" b="1"/>
            </a:lvl4pPr>
            <a:lvl5pPr marL="1780376" indent="0">
              <a:buNone/>
              <a:defRPr sz="1539" b="1"/>
            </a:lvl5pPr>
            <a:lvl6pPr marL="2225468" indent="0">
              <a:buNone/>
              <a:defRPr sz="1539" b="1"/>
            </a:lvl6pPr>
            <a:lvl7pPr marL="2670565" indent="0">
              <a:buNone/>
              <a:defRPr sz="1539" b="1"/>
            </a:lvl7pPr>
            <a:lvl8pPr marL="3115657" indent="0">
              <a:buNone/>
              <a:defRPr sz="1539" b="1"/>
            </a:lvl8pPr>
            <a:lvl9pPr marL="3560748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8ED3-C318-423A-ADA3-67174BBA6A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666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959" indent="0">
              <a:buNone/>
              <a:defRPr sz="1967" b="1"/>
            </a:lvl2pPr>
            <a:lvl3pPr marL="891917" indent="0">
              <a:buNone/>
              <a:defRPr sz="1796" b="1"/>
            </a:lvl3pPr>
            <a:lvl4pPr marL="1337876" indent="0">
              <a:buNone/>
              <a:defRPr sz="1539" b="1"/>
            </a:lvl4pPr>
            <a:lvl5pPr marL="1783834" indent="0">
              <a:buNone/>
              <a:defRPr sz="1539" b="1"/>
            </a:lvl5pPr>
            <a:lvl6pPr marL="2229793" indent="0">
              <a:buNone/>
              <a:defRPr sz="1539" b="1"/>
            </a:lvl6pPr>
            <a:lvl7pPr marL="2675752" indent="0">
              <a:buNone/>
              <a:defRPr sz="1539" b="1"/>
            </a:lvl7pPr>
            <a:lvl8pPr marL="3121710" indent="0">
              <a:buNone/>
              <a:defRPr sz="1539" b="1"/>
            </a:lvl8pPr>
            <a:lvl9pPr marL="356766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959" indent="0">
              <a:buNone/>
              <a:defRPr sz="1967" b="1"/>
            </a:lvl2pPr>
            <a:lvl3pPr marL="891917" indent="0">
              <a:buNone/>
              <a:defRPr sz="1796" b="1"/>
            </a:lvl3pPr>
            <a:lvl4pPr marL="1337876" indent="0">
              <a:buNone/>
              <a:defRPr sz="1539" b="1"/>
            </a:lvl4pPr>
            <a:lvl5pPr marL="1783834" indent="0">
              <a:buNone/>
              <a:defRPr sz="1539" b="1"/>
            </a:lvl5pPr>
            <a:lvl6pPr marL="2229793" indent="0">
              <a:buNone/>
              <a:defRPr sz="1539" b="1"/>
            </a:lvl6pPr>
            <a:lvl7pPr marL="2675752" indent="0">
              <a:buNone/>
              <a:defRPr sz="1539" b="1"/>
            </a:lvl7pPr>
            <a:lvl8pPr marL="3121710" indent="0">
              <a:buNone/>
              <a:defRPr sz="1539" b="1"/>
            </a:lvl8pPr>
            <a:lvl9pPr marL="356766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B4C7-3EDF-4DEB-8C89-A5D3C82E26C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55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4"/>
            <a:ext cx="567428" cy="652251"/>
          </a:xfrm>
        </p:spPr>
        <p:txBody>
          <a:bodyPr/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2D6FA258-2544-4710-BABB-AF6D5B83169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152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959" indent="0">
              <a:buNone/>
              <a:defRPr sz="1197"/>
            </a:lvl2pPr>
            <a:lvl3pPr marL="891917" indent="0">
              <a:buNone/>
              <a:defRPr sz="941"/>
            </a:lvl3pPr>
            <a:lvl4pPr marL="1337876" indent="0">
              <a:buNone/>
              <a:defRPr sz="855"/>
            </a:lvl4pPr>
            <a:lvl5pPr marL="1783834" indent="0">
              <a:buNone/>
              <a:defRPr sz="855"/>
            </a:lvl5pPr>
            <a:lvl6pPr marL="2229793" indent="0">
              <a:buNone/>
              <a:defRPr sz="855"/>
            </a:lvl6pPr>
            <a:lvl7pPr marL="2675752" indent="0">
              <a:buNone/>
              <a:defRPr sz="855"/>
            </a:lvl7pPr>
            <a:lvl8pPr marL="3121710" indent="0">
              <a:buNone/>
              <a:defRPr sz="855"/>
            </a:lvl8pPr>
            <a:lvl9pPr marL="356766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5A66-B0FB-42AB-9B2F-FE61166B465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380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959" indent="0">
              <a:buNone/>
              <a:defRPr sz="1197"/>
            </a:lvl2pPr>
            <a:lvl3pPr marL="891917" indent="0">
              <a:buNone/>
              <a:defRPr sz="941"/>
            </a:lvl3pPr>
            <a:lvl4pPr marL="1337876" indent="0">
              <a:buNone/>
              <a:defRPr sz="855"/>
            </a:lvl4pPr>
            <a:lvl5pPr marL="1783834" indent="0">
              <a:buNone/>
              <a:defRPr sz="855"/>
            </a:lvl5pPr>
            <a:lvl6pPr marL="2229793" indent="0">
              <a:buNone/>
              <a:defRPr sz="855"/>
            </a:lvl6pPr>
            <a:lvl7pPr marL="2675752" indent="0">
              <a:buNone/>
              <a:defRPr sz="855"/>
            </a:lvl7pPr>
            <a:lvl8pPr marL="3121710" indent="0">
              <a:buNone/>
              <a:defRPr sz="855"/>
            </a:lvl8pPr>
            <a:lvl9pPr marL="356766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0B89-D9D9-4D87-B79A-B80FC1F953D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50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8E2F-BC16-48CC-A10E-DD4333B291D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923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BC09-8ABB-4A4B-9960-269ECA25083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C019-8735-4124-AD0F-978C6D41137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55"/>
            <a:ext cx="567428" cy="652251"/>
          </a:xfrm>
        </p:spPr>
        <p:txBody>
          <a:bodyPr/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E708DDD-25CC-4B97-9CA7-281E4BAD85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71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094" indent="0">
              <a:buNone/>
              <a:defRPr sz="1197"/>
            </a:lvl2pPr>
            <a:lvl3pPr marL="890188" indent="0">
              <a:buNone/>
              <a:defRPr sz="941"/>
            </a:lvl3pPr>
            <a:lvl4pPr marL="1335281" indent="0">
              <a:buNone/>
              <a:defRPr sz="855"/>
            </a:lvl4pPr>
            <a:lvl5pPr marL="1780376" indent="0">
              <a:buNone/>
              <a:defRPr sz="855"/>
            </a:lvl5pPr>
            <a:lvl6pPr marL="2225468" indent="0">
              <a:buNone/>
              <a:defRPr sz="855"/>
            </a:lvl6pPr>
            <a:lvl7pPr marL="2670565" indent="0">
              <a:buNone/>
              <a:defRPr sz="855"/>
            </a:lvl7pPr>
            <a:lvl8pPr marL="3115657" indent="0">
              <a:buNone/>
              <a:defRPr sz="855"/>
            </a:lvl8pPr>
            <a:lvl9pPr marL="3560748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1A4D-53D3-45AB-854F-9D82949E049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8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094" indent="0">
              <a:buNone/>
              <a:defRPr sz="2736"/>
            </a:lvl2pPr>
            <a:lvl3pPr marL="890188" indent="0">
              <a:buNone/>
              <a:defRPr sz="2309"/>
            </a:lvl3pPr>
            <a:lvl4pPr marL="1335281" indent="0">
              <a:buNone/>
              <a:defRPr sz="1967"/>
            </a:lvl4pPr>
            <a:lvl5pPr marL="1780376" indent="0">
              <a:buNone/>
              <a:defRPr sz="1967"/>
            </a:lvl5pPr>
            <a:lvl6pPr marL="2225468" indent="0">
              <a:buNone/>
              <a:defRPr sz="1967"/>
            </a:lvl6pPr>
            <a:lvl7pPr marL="2670565" indent="0">
              <a:buNone/>
              <a:defRPr sz="1967"/>
            </a:lvl7pPr>
            <a:lvl8pPr marL="3115657" indent="0">
              <a:buNone/>
              <a:defRPr sz="1967"/>
            </a:lvl8pPr>
            <a:lvl9pPr marL="3560748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094" indent="0">
              <a:buNone/>
              <a:defRPr sz="1197"/>
            </a:lvl2pPr>
            <a:lvl3pPr marL="890188" indent="0">
              <a:buNone/>
              <a:defRPr sz="941"/>
            </a:lvl3pPr>
            <a:lvl4pPr marL="1335281" indent="0">
              <a:buNone/>
              <a:defRPr sz="855"/>
            </a:lvl4pPr>
            <a:lvl5pPr marL="1780376" indent="0">
              <a:buNone/>
              <a:defRPr sz="855"/>
            </a:lvl5pPr>
            <a:lvl6pPr marL="2225468" indent="0">
              <a:buNone/>
              <a:defRPr sz="855"/>
            </a:lvl6pPr>
            <a:lvl7pPr marL="2670565" indent="0">
              <a:buNone/>
              <a:defRPr sz="855"/>
            </a:lvl7pPr>
            <a:lvl8pPr marL="3115657" indent="0">
              <a:buNone/>
              <a:defRPr sz="855"/>
            </a:lvl8pPr>
            <a:lvl9pPr marL="3560748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AEFC-CDF7-4ECD-A241-DED77258C1D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1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" y="0"/>
            <a:ext cx="9142643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6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6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09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0188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5281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037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546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056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1565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074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E989-6D82-452B-9F8D-E67A0B5BB44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7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6CAD-C6D9-44E5-BDCA-F47166EDF9F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3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700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5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0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3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49" y="5127625"/>
            <a:ext cx="9239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40" tIns="39021" rIns="78040" bIns="3902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81213" eaLnBrk="1" hangingPunct="1">
              <a:defRPr/>
            </a:pPr>
            <a:endParaRPr lang="ru-RU" sz="1539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606882"/>
            <a:ext cx="7320689" cy="4829253"/>
          </a:xfrm>
        </p:spPr>
        <p:txBody>
          <a:bodyPr/>
          <a:lstStyle>
            <a:lvl1pPr marL="310256" indent="0">
              <a:buFontTx/>
              <a:buNone/>
              <a:defRPr b="1">
                <a:latin typeface="+mj-lt"/>
              </a:defRPr>
            </a:lvl1pPr>
            <a:lvl2pPr marL="307547" indent="2715">
              <a:defRPr>
                <a:latin typeface="+mj-lt"/>
              </a:defRPr>
            </a:lvl2pPr>
            <a:lvl3pPr marL="536517" indent="-222193">
              <a:tabLst/>
              <a:defRPr>
                <a:latin typeface="+mj-lt"/>
              </a:defRPr>
            </a:lvl3pPr>
            <a:lvl4pPr marL="0" indent="30754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80"/>
            <a:ext cx="7337192" cy="1105803"/>
          </a:xfrm>
        </p:spPr>
        <p:txBody>
          <a:bodyPr/>
          <a:lstStyle>
            <a:lvl1pPr marL="0" marR="0" indent="0" defTabSz="8901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E301-263E-49F7-9828-05B65F3F87F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09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606882"/>
            <a:ext cx="7320689" cy="4829253"/>
          </a:xfrm>
        </p:spPr>
        <p:txBody>
          <a:bodyPr/>
          <a:lstStyle>
            <a:lvl1pPr marL="310256" indent="0">
              <a:buFontTx/>
              <a:buNone/>
              <a:defRPr b="1">
                <a:latin typeface="+mj-lt"/>
              </a:defRPr>
            </a:lvl1pPr>
            <a:lvl2pPr marL="310256" indent="0">
              <a:defRPr>
                <a:latin typeface="+mj-lt"/>
              </a:defRPr>
            </a:lvl2pPr>
            <a:lvl3pPr marL="536517" indent="-222193">
              <a:defRPr>
                <a:latin typeface="+mj-lt"/>
              </a:defRPr>
            </a:lvl3pPr>
            <a:lvl4pPr marL="0" indent="307547">
              <a:defRPr>
                <a:latin typeface="+mj-lt"/>
              </a:defRPr>
            </a:lvl4pPr>
            <a:lvl5pPr marL="122477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80"/>
            <a:ext cx="7337901" cy="1105803"/>
          </a:xfrm>
        </p:spPr>
        <p:txBody>
          <a:bodyPr/>
          <a:lstStyle>
            <a:lvl1pPr marL="0" marR="0" indent="0" defTabSz="8901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CB89-9E0D-43A8-A0D5-D271FA8E571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9142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6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6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09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0188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5281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037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546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056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1565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074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F9A2-0B1C-4F81-BB07-B1D9A967E6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40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4132-831A-4CE5-88A1-7CE81FADFB0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23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5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094" indent="0">
              <a:buNone/>
              <a:defRPr sz="1967" b="1"/>
            </a:lvl2pPr>
            <a:lvl3pPr marL="890188" indent="0">
              <a:buNone/>
              <a:defRPr sz="1796" b="1"/>
            </a:lvl3pPr>
            <a:lvl4pPr marL="1335281" indent="0">
              <a:buNone/>
              <a:defRPr sz="1539" b="1"/>
            </a:lvl4pPr>
            <a:lvl5pPr marL="1780376" indent="0">
              <a:buNone/>
              <a:defRPr sz="1539" b="1"/>
            </a:lvl5pPr>
            <a:lvl6pPr marL="2225468" indent="0">
              <a:buNone/>
              <a:defRPr sz="1539" b="1"/>
            </a:lvl6pPr>
            <a:lvl7pPr marL="2670565" indent="0">
              <a:buNone/>
              <a:defRPr sz="1539" b="1"/>
            </a:lvl7pPr>
            <a:lvl8pPr marL="3115657" indent="0">
              <a:buNone/>
              <a:defRPr sz="1539" b="1"/>
            </a:lvl8pPr>
            <a:lvl9pPr marL="3560748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5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094" indent="0">
              <a:buNone/>
              <a:defRPr sz="1967" b="1"/>
            </a:lvl2pPr>
            <a:lvl3pPr marL="890188" indent="0">
              <a:buNone/>
              <a:defRPr sz="1796" b="1"/>
            </a:lvl3pPr>
            <a:lvl4pPr marL="1335281" indent="0">
              <a:buNone/>
              <a:defRPr sz="1539" b="1"/>
            </a:lvl4pPr>
            <a:lvl5pPr marL="1780376" indent="0">
              <a:buNone/>
              <a:defRPr sz="1539" b="1"/>
            </a:lvl5pPr>
            <a:lvl6pPr marL="2225468" indent="0">
              <a:buNone/>
              <a:defRPr sz="1539" b="1"/>
            </a:lvl6pPr>
            <a:lvl7pPr marL="2670565" indent="0">
              <a:buNone/>
              <a:defRPr sz="1539" b="1"/>
            </a:lvl7pPr>
            <a:lvl8pPr marL="3115657" indent="0">
              <a:buNone/>
              <a:defRPr sz="1539" b="1"/>
            </a:lvl8pPr>
            <a:lvl9pPr marL="3560748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B9A4-4678-4B0D-9BC9-DD67D05FC0C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FB72-D4BA-4348-9DE8-5650E04520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8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BBFC4E6-E890-4609-82A1-3FB0845F106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84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094" indent="0">
              <a:buNone/>
              <a:defRPr sz="1197"/>
            </a:lvl2pPr>
            <a:lvl3pPr marL="890188" indent="0">
              <a:buNone/>
              <a:defRPr sz="941"/>
            </a:lvl3pPr>
            <a:lvl4pPr marL="1335281" indent="0">
              <a:buNone/>
              <a:defRPr sz="855"/>
            </a:lvl4pPr>
            <a:lvl5pPr marL="1780376" indent="0">
              <a:buNone/>
              <a:defRPr sz="855"/>
            </a:lvl5pPr>
            <a:lvl6pPr marL="2225468" indent="0">
              <a:buNone/>
              <a:defRPr sz="855"/>
            </a:lvl6pPr>
            <a:lvl7pPr marL="2670565" indent="0">
              <a:buNone/>
              <a:defRPr sz="855"/>
            </a:lvl7pPr>
            <a:lvl8pPr marL="3115657" indent="0">
              <a:buNone/>
              <a:defRPr sz="855"/>
            </a:lvl8pPr>
            <a:lvl9pPr marL="3560748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06FC-F840-494D-AD8C-FA65A445FD6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8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094" indent="0">
              <a:buNone/>
              <a:defRPr sz="2736"/>
            </a:lvl2pPr>
            <a:lvl3pPr marL="890188" indent="0">
              <a:buNone/>
              <a:defRPr sz="2309"/>
            </a:lvl3pPr>
            <a:lvl4pPr marL="1335281" indent="0">
              <a:buNone/>
              <a:defRPr sz="1967"/>
            </a:lvl4pPr>
            <a:lvl5pPr marL="1780376" indent="0">
              <a:buNone/>
              <a:defRPr sz="1967"/>
            </a:lvl5pPr>
            <a:lvl6pPr marL="2225468" indent="0">
              <a:buNone/>
              <a:defRPr sz="1967"/>
            </a:lvl6pPr>
            <a:lvl7pPr marL="2670565" indent="0">
              <a:buNone/>
              <a:defRPr sz="1967"/>
            </a:lvl7pPr>
            <a:lvl8pPr marL="3115657" indent="0">
              <a:buNone/>
              <a:defRPr sz="1967"/>
            </a:lvl8pPr>
            <a:lvl9pPr marL="3560748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094" indent="0">
              <a:buNone/>
              <a:defRPr sz="1197"/>
            </a:lvl2pPr>
            <a:lvl3pPr marL="890188" indent="0">
              <a:buNone/>
              <a:defRPr sz="941"/>
            </a:lvl3pPr>
            <a:lvl4pPr marL="1335281" indent="0">
              <a:buNone/>
              <a:defRPr sz="855"/>
            </a:lvl4pPr>
            <a:lvl5pPr marL="1780376" indent="0">
              <a:buNone/>
              <a:defRPr sz="855"/>
            </a:lvl5pPr>
            <a:lvl6pPr marL="2225468" indent="0">
              <a:buNone/>
              <a:defRPr sz="855"/>
            </a:lvl6pPr>
            <a:lvl7pPr marL="2670565" indent="0">
              <a:buNone/>
              <a:defRPr sz="855"/>
            </a:lvl7pPr>
            <a:lvl8pPr marL="3115657" indent="0">
              <a:buNone/>
              <a:defRPr sz="855"/>
            </a:lvl8pPr>
            <a:lvl9pPr marL="3560748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B93E-F86A-46C5-BF87-BA6D2B0D209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87EC-5C52-42A2-B00D-EC1FC2F880F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64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192D-D5BC-4673-AE4C-E0E58CA866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72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0"/>
            <a:ext cx="91426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906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FDB5-241B-496C-85D1-1190B438B6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39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4753-494F-44F8-AEC7-E3C9AAC73C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30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606882"/>
            <a:ext cx="7320689" cy="4829253"/>
          </a:xfrm>
        </p:spPr>
        <p:txBody>
          <a:bodyPr/>
          <a:lstStyle>
            <a:lvl1pPr marL="310256" indent="0">
              <a:buFontTx/>
              <a:buNone/>
              <a:defRPr b="1">
                <a:latin typeface="+mj-lt"/>
              </a:defRPr>
            </a:lvl1pPr>
            <a:lvl2pPr marL="310256" indent="0">
              <a:defRPr>
                <a:latin typeface="+mj-lt"/>
              </a:defRPr>
            </a:lvl2pPr>
            <a:lvl3pPr marL="536517" indent="-222193">
              <a:defRPr>
                <a:latin typeface="+mj-lt"/>
              </a:defRPr>
            </a:lvl3pPr>
            <a:lvl4pPr marL="0" indent="307547">
              <a:defRPr>
                <a:latin typeface="+mj-lt"/>
              </a:defRPr>
            </a:lvl4pPr>
            <a:lvl5pPr marL="122477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80"/>
            <a:ext cx="7337901" cy="1105803"/>
          </a:xfrm>
        </p:spPr>
        <p:txBody>
          <a:bodyPr/>
          <a:lstStyle>
            <a:lvl1pPr marL="0" marR="0" indent="0" defTabSz="8901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CB89-9E0D-43A8-A0D5-D271FA8E571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85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E5EDF7">
                  <a:alpha val="20000"/>
                </a:srgbClr>
              </a:gs>
            </a:gsLst>
            <a:lin ang="5400000" scaled="1"/>
          </a:gradFill>
        </p:spPr>
        <p:txBody>
          <a:bodyPr lIns="205253" tIns="82102" rIns="205253" bIns="82102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81528"/>
            <a:ext cx="9144000" cy="2276475"/>
          </a:xfrm>
          <a:gradFill rotWithShape="1">
            <a:gsLst>
              <a:gs pos="0">
                <a:srgbClr val="E5EDF7">
                  <a:alpha val="2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034E93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23259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7C23-F004-4877-BCFA-C46B738A6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2634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5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094" indent="0">
              <a:buNone/>
              <a:defRPr sz="1967" b="1"/>
            </a:lvl2pPr>
            <a:lvl3pPr marL="890188" indent="0">
              <a:buNone/>
              <a:defRPr sz="1796" b="1"/>
            </a:lvl3pPr>
            <a:lvl4pPr marL="1335281" indent="0">
              <a:buNone/>
              <a:defRPr sz="1539" b="1"/>
            </a:lvl4pPr>
            <a:lvl5pPr marL="1780376" indent="0">
              <a:buNone/>
              <a:defRPr sz="1539" b="1"/>
            </a:lvl5pPr>
            <a:lvl6pPr marL="2225468" indent="0">
              <a:buNone/>
              <a:defRPr sz="1539" b="1"/>
            </a:lvl6pPr>
            <a:lvl7pPr marL="2670565" indent="0">
              <a:buNone/>
              <a:defRPr sz="1539" b="1"/>
            </a:lvl7pPr>
            <a:lvl8pPr marL="3115657" indent="0">
              <a:buNone/>
              <a:defRPr sz="1539" b="1"/>
            </a:lvl8pPr>
            <a:lvl9pPr marL="3560748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5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094" indent="0">
              <a:buNone/>
              <a:defRPr sz="1967" b="1"/>
            </a:lvl2pPr>
            <a:lvl3pPr marL="890188" indent="0">
              <a:buNone/>
              <a:defRPr sz="1796" b="1"/>
            </a:lvl3pPr>
            <a:lvl4pPr marL="1335281" indent="0">
              <a:buNone/>
              <a:defRPr sz="1539" b="1"/>
            </a:lvl4pPr>
            <a:lvl5pPr marL="1780376" indent="0">
              <a:buNone/>
              <a:defRPr sz="1539" b="1"/>
            </a:lvl5pPr>
            <a:lvl6pPr marL="2225468" indent="0">
              <a:buNone/>
              <a:defRPr sz="1539" b="1"/>
            </a:lvl6pPr>
            <a:lvl7pPr marL="2670565" indent="0">
              <a:buNone/>
              <a:defRPr sz="1539" b="1"/>
            </a:lvl7pPr>
            <a:lvl8pPr marL="3115657" indent="0">
              <a:buNone/>
              <a:defRPr sz="1539" b="1"/>
            </a:lvl8pPr>
            <a:lvl9pPr marL="3560748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4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67"/>
            </a:lvl1pPr>
            <a:lvl2pPr marL="445801" indent="0">
              <a:buNone/>
              <a:defRPr sz="1796"/>
            </a:lvl2pPr>
            <a:lvl3pPr marL="891603" indent="0">
              <a:buNone/>
              <a:defRPr sz="1539"/>
            </a:lvl3pPr>
            <a:lvl4pPr marL="1337404" indent="0">
              <a:buNone/>
              <a:defRPr sz="1368"/>
            </a:lvl4pPr>
            <a:lvl5pPr marL="1783205" indent="0">
              <a:buNone/>
              <a:defRPr sz="1368"/>
            </a:lvl5pPr>
            <a:lvl6pPr marL="2229005" indent="0">
              <a:buNone/>
              <a:defRPr sz="1368"/>
            </a:lvl6pPr>
            <a:lvl7pPr marL="2674808" indent="0">
              <a:buNone/>
              <a:defRPr sz="1368"/>
            </a:lvl7pPr>
            <a:lvl8pPr marL="3120609" indent="0">
              <a:buNone/>
              <a:defRPr sz="1368"/>
            </a:lvl8pPr>
            <a:lvl9pPr marL="3566409" indent="0">
              <a:buNone/>
              <a:defRPr sz="13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F95B-12E7-45D6-AE10-1F5DFA3E1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51204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5040312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5040312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6A15-07C2-4F69-A36D-B7D66A34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292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F9EAE-DF42-4BB0-B177-30E0EF250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50886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DFE5F-A4AF-49D5-A144-1BEAC7FB4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83978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31A5-C37E-4B30-A440-46AE2F030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73115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7F0C0-A8F3-4C88-9162-C6D065230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53650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801" indent="0">
              <a:buNone/>
              <a:defRPr sz="2736"/>
            </a:lvl2pPr>
            <a:lvl3pPr marL="891603" indent="0">
              <a:buNone/>
              <a:defRPr sz="2309"/>
            </a:lvl3pPr>
            <a:lvl4pPr marL="1337404" indent="0">
              <a:buNone/>
              <a:defRPr sz="1967"/>
            </a:lvl4pPr>
            <a:lvl5pPr marL="1783205" indent="0">
              <a:buNone/>
              <a:defRPr sz="1967"/>
            </a:lvl5pPr>
            <a:lvl6pPr marL="2229005" indent="0">
              <a:buNone/>
              <a:defRPr sz="1967"/>
            </a:lvl6pPr>
            <a:lvl7pPr marL="2674808" indent="0">
              <a:buNone/>
              <a:defRPr sz="1967"/>
            </a:lvl7pPr>
            <a:lvl8pPr marL="3120609" indent="0">
              <a:buNone/>
              <a:defRPr sz="1967"/>
            </a:lvl8pPr>
            <a:lvl9pPr marL="356640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4142-D886-40C7-BA20-AAFC5EA17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94316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A8D0-AE2E-407C-9E09-F8F6F0093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67383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524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524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B263-A6A0-4261-B326-F96A24A52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03729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8" y="2"/>
            <a:ext cx="7667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8600" cy="5040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5040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5BBC-8613-4F1F-A223-7948D7C2D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0389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41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8" y="2"/>
            <a:ext cx="7667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735F-818C-4566-8AFA-E3D6B9E9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22931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8" y="2"/>
            <a:ext cx="7667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E154E-1781-4189-9D6C-E0C34398E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91490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0"/>
            <a:ext cx="91426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637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9649-E3D8-48D7-B970-FEA830B026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5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FAD2-BAA8-45BC-85CE-F5C640C73D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73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2643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4"/>
            <a:ext cx="7320689" cy="4829253"/>
          </a:xfrm>
        </p:spPr>
        <p:txBody>
          <a:bodyPr/>
          <a:lstStyle>
            <a:lvl1pPr marL="310697" indent="0">
              <a:buFontTx/>
              <a:buNone/>
              <a:defRPr b="1">
                <a:latin typeface="+mj-lt"/>
              </a:defRPr>
            </a:lvl1pPr>
            <a:lvl2pPr marL="310697" indent="0">
              <a:defRPr>
                <a:latin typeface="+mj-lt"/>
              </a:defRPr>
            </a:lvl2pPr>
            <a:lvl3pPr marL="537274" indent="-222507">
              <a:defRPr>
                <a:latin typeface="+mj-lt"/>
              </a:defRPr>
            </a:lvl3pPr>
            <a:lvl4pPr marL="0" indent="307982">
              <a:defRPr>
                <a:latin typeface="+mj-lt"/>
              </a:defRPr>
            </a:lvl4pPr>
            <a:lvl5pPr marL="1226504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72"/>
            <a:ext cx="7337901" cy="1105803"/>
          </a:xfrm>
        </p:spPr>
        <p:txBody>
          <a:bodyPr/>
          <a:lstStyle>
            <a:lvl1pPr marL="0" marR="0" indent="0" defTabSz="891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92EE-6A82-4C17-AD02-7D8B4FB69DA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00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2643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723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445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16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289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861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33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05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57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FDD1-E474-4E38-986F-62213CF0CFD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1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2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3B77-0355-44C7-B317-0D085673B70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0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723" indent="0">
              <a:buNone/>
              <a:defRPr sz="1967" b="1"/>
            </a:lvl2pPr>
            <a:lvl3pPr marL="891445" indent="0">
              <a:buNone/>
              <a:defRPr sz="1796" b="1"/>
            </a:lvl3pPr>
            <a:lvl4pPr marL="1337168" indent="0">
              <a:buNone/>
              <a:defRPr sz="1539" b="1"/>
            </a:lvl4pPr>
            <a:lvl5pPr marL="1782890" indent="0">
              <a:buNone/>
              <a:defRPr sz="1539" b="1"/>
            </a:lvl5pPr>
            <a:lvl6pPr marL="2228612" indent="0">
              <a:buNone/>
              <a:defRPr sz="1539" b="1"/>
            </a:lvl6pPr>
            <a:lvl7pPr marL="2674336" indent="0">
              <a:buNone/>
              <a:defRPr sz="1539" b="1"/>
            </a:lvl7pPr>
            <a:lvl8pPr marL="3120058" indent="0">
              <a:buNone/>
              <a:defRPr sz="1539" b="1"/>
            </a:lvl8pPr>
            <a:lvl9pPr marL="3565780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723" indent="0">
              <a:buNone/>
              <a:defRPr sz="1967" b="1"/>
            </a:lvl2pPr>
            <a:lvl3pPr marL="891445" indent="0">
              <a:buNone/>
              <a:defRPr sz="1796" b="1"/>
            </a:lvl3pPr>
            <a:lvl4pPr marL="1337168" indent="0">
              <a:buNone/>
              <a:defRPr sz="1539" b="1"/>
            </a:lvl4pPr>
            <a:lvl5pPr marL="1782890" indent="0">
              <a:buNone/>
              <a:defRPr sz="1539" b="1"/>
            </a:lvl5pPr>
            <a:lvl6pPr marL="2228612" indent="0">
              <a:buNone/>
              <a:defRPr sz="1539" b="1"/>
            </a:lvl6pPr>
            <a:lvl7pPr marL="2674336" indent="0">
              <a:buNone/>
              <a:defRPr sz="1539" b="1"/>
            </a:lvl7pPr>
            <a:lvl8pPr marL="3120058" indent="0">
              <a:buNone/>
              <a:defRPr sz="1539" b="1"/>
            </a:lvl8pPr>
            <a:lvl9pPr marL="3565780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9709-37F7-47AB-8F3A-8900B2A010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20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36C6-BDF0-4C76-B385-40B508C451B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6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55"/>
            <a:ext cx="567428" cy="652251"/>
          </a:xfrm>
        </p:spPr>
        <p:txBody>
          <a:bodyPr/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58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7"/>
            <a:ext cx="567428" cy="652251"/>
          </a:xfrm>
        </p:spPr>
        <p:txBody>
          <a:bodyPr/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D5CA1B4-A3E0-43F6-A84B-62CF0E0AEF7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28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723" indent="0">
              <a:buNone/>
              <a:defRPr sz="1197"/>
            </a:lvl2pPr>
            <a:lvl3pPr marL="891445" indent="0">
              <a:buNone/>
              <a:defRPr sz="941"/>
            </a:lvl3pPr>
            <a:lvl4pPr marL="1337168" indent="0">
              <a:buNone/>
              <a:defRPr sz="855"/>
            </a:lvl4pPr>
            <a:lvl5pPr marL="1782890" indent="0">
              <a:buNone/>
              <a:defRPr sz="855"/>
            </a:lvl5pPr>
            <a:lvl6pPr marL="2228612" indent="0">
              <a:buNone/>
              <a:defRPr sz="855"/>
            </a:lvl6pPr>
            <a:lvl7pPr marL="2674336" indent="0">
              <a:buNone/>
              <a:defRPr sz="855"/>
            </a:lvl7pPr>
            <a:lvl8pPr marL="3120058" indent="0">
              <a:buNone/>
              <a:defRPr sz="855"/>
            </a:lvl8pPr>
            <a:lvl9pPr marL="3565780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83B5-84C1-41F6-A36B-9D6AA2601D4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1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723" indent="0">
              <a:buNone/>
              <a:defRPr sz="2736"/>
            </a:lvl2pPr>
            <a:lvl3pPr marL="891445" indent="0">
              <a:buNone/>
              <a:defRPr sz="2309"/>
            </a:lvl3pPr>
            <a:lvl4pPr marL="1337168" indent="0">
              <a:buNone/>
              <a:defRPr sz="1967"/>
            </a:lvl4pPr>
            <a:lvl5pPr marL="1782890" indent="0">
              <a:buNone/>
              <a:defRPr sz="1967"/>
            </a:lvl5pPr>
            <a:lvl6pPr marL="2228612" indent="0">
              <a:buNone/>
              <a:defRPr sz="1967"/>
            </a:lvl6pPr>
            <a:lvl7pPr marL="2674336" indent="0">
              <a:buNone/>
              <a:defRPr sz="1967"/>
            </a:lvl7pPr>
            <a:lvl8pPr marL="3120058" indent="0">
              <a:buNone/>
              <a:defRPr sz="1967"/>
            </a:lvl8pPr>
            <a:lvl9pPr marL="3565780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723" indent="0">
              <a:buNone/>
              <a:defRPr sz="1197"/>
            </a:lvl2pPr>
            <a:lvl3pPr marL="891445" indent="0">
              <a:buNone/>
              <a:defRPr sz="941"/>
            </a:lvl3pPr>
            <a:lvl4pPr marL="1337168" indent="0">
              <a:buNone/>
              <a:defRPr sz="855"/>
            </a:lvl4pPr>
            <a:lvl5pPr marL="1782890" indent="0">
              <a:buNone/>
              <a:defRPr sz="855"/>
            </a:lvl5pPr>
            <a:lvl6pPr marL="2228612" indent="0">
              <a:buNone/>
              <a:defRPr sz="855"/>
            </a:lvl6pPr>
            <a:lvl7pPr marL="2674336" indent="0">
              <a:buNone/>
              <a:defRPr sz="855"/>
            </a:lvl7pPr>
            <a:lvl8pPr marL="3120058" indent="0">
              <a:buNone/>
              <a:defRPr sz="855"/>
            </a:lvl8pPr>
            <a:lvl9pPr marL="3565780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6011-71F4-4EDC-88A8-E2F6CC6E0B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20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4A68-0809-4DF6-A4F1-3D27CF73F07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7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3F0E-B6F4-4F30-82D1-52215A16D0F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55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8" y="472"/>
            <a:ext cx="9142642" cy="6857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209709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 fontAlgn="auto">
              <a:spcBef>
                <a:spcPts val="0"/>
              </a:spcBef>
              <a:spcAft>
                <a:spcPts val="0"/>
              </a:spcAft>
            </a:pPr>
            <a:endParaRPr lang="ru-RU" sz="1539" dirty="0">
              <a:solidFill>
                <a:srgbClr val="8A8C8E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21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173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 anchor="t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2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094" indent="0">
              <a:buNone/>
              <a:defRPr sz="1197"/>
            </a:lvl2pPr>
            <a:lvl3pPr marL="890188" indent="0">
              <a:buNone/>
              <a:defRPr sz="941"/>
            </a:lvl3pPr>
            <a:lvl4pPr marL="1335281" indent="0">
              <a:buNone/>
              <a:defRPr sz="855"/>
            </a:lvl4pPr>
            <a:lvl5pPr marL="1780376" indent="0">
              <a:buNone/>
              <a:defRPr sz="855"/>
            </a:lvl5pPr>
            <a:lvl6pPr marL="2225468" indent="0">
              <a:buNone/>
              <a:defRPr sz="855"/>
            </a:lvl6pPr>
            <a:lvl7pPr marL="2670565" indent="0">
              <a:buNone/>
              <a:defRPr sz="855"/>
            </a:lvl7pPr>
            <a:lvl8pPr marL="3115657" indent="0">
              <a:buNone/>
              <a:defRPr sz="855"/>
            </a:lvl8pPr>
            <a:lvl9pPr marL="3560748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35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75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81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28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94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801" indent="0">
              <a:buNone/>
              <a:defRPr sz="2736"/>
            </a:lvl2pPr>
            <a:lvl3pPr marL="891603" indent="0">
              <a:buNone/>
              <a:defRPr sz="2309"/>
            </a:lvl3pPr>
            <a:lvl4pPr marL="1337404" indent="0">
              <a:buNone/>
              <a:defRPr sz="1967"/>
            </a:lvl4pPr>
            <a:lvl5pPr marL="1783205" indent="0">
              <a:buNone/>
              <a:defRPr sz="1967"/>
            </a:lvl5pPr>
            <a:lvl6pPr marL="2229005" indent="0">
              <a:buNone/>
              <a:defRPr sz="1967"/>
            </a:lvl6pPr>
            <a:lvl7pPr marL="2674808" indent="0">
              <a:buNone/>
              <a:defRPr sz="1967"/>
            </a:lvl7pPr>
            <a:lvl8pPr marL="3120609" indent="0">
              <a:buNone/>
              <a:defRPr sz="1967"/>
            </a:lvl8pPr>
            <a:lvl9pPr marL="3566409" indent="0">
              <a:buNone/>
              <a:defRPr sz="1967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34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75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A8C8E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77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5926767" y="5127302"/>
            <a:ext cx="923088" cy="377240"/>
          </a:xfrm>
          <a:prstGeom prst="rect">
            <a:avLst/>
          </a:prstGeom>
          <a:noFill/>
        </p:spPr>
        <p:txBody>
          <a:bodyPr lIns="78177" tIns="39089" rIns="78177" bIns="39089"/>
          <a:lstStyle/>
          <a:p>
            <a:pPr defTabSz="8917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 dirty="0">
              <a:solidFill>
                <a:srgbClr val="0066B3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2"/>
            <a:ext cx="7320689" cy="4829253"/>
          </a:xfrm>
        </p:spPr>
        <p:txBody>
          <a:bodyPr/>
          <a:lstStyle>
            <a:lvl1pPr marL="310807" indent="0">
              <a:buFontTx/>
              <a:buNone/>
              <a:defRPr b="1">
                <a:latin typeface="+mj-lt"/>
              </a:defRPr>
            </a:lvl1pPr>
            <a:lvl2pPr marL="308092" indent="2715">
              <a:defRPr>
                <a:latin typeface="+mj-lt"/>
              </a:defRPr>
            </a:lvl2pPr>
            <a:lvl3pPr marL="537464" indent="-222586">
              <a:tabLst/>
              <a:defRPr>
                <a:latin typeface="+mj-lt"/>
              </a:defRPr>
            </a:lvl3pPr>
            <a:lvl4pPr marL="0" indent="308092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0"/>
            <a:ext cx="7337192" cy="1105803"/>
          </a:xfrm>
        </p:spPr>
        <p:txBody>
          <a:bodyPr/>
          <a:lstStyle>
            <a:lvl1pPr marL="0" marR="0" indent="0" defTabSz="8917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C435-D356-4338-B86C-1FA2282C798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67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2643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3429720"/>
            <a:ext cx="7320689" cy="3006404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8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76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64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52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39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52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115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703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068B-4832-481F-A9D9-FBBC0816924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03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EEED-0C45-4809-B008-2CDE1685C5A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094" indent="0">
              <a:buNone/>
              <a:defRPr sz="2736"/>
            </a:lvl2pPr>
            <a:lvl3pPr marL="890188" indent="0">
              <a:buNone/>
              <a:defRPr sz="2309"/>
            </a:lvl3pPr>
            <a:lvl4pPr marL="1335281" indent="0">
              <a:buNone/>
              <a:defRPr sz="1967"/>
            </a:lvl4pPr>
            <a:lvl5pPr marL="1780376" indent="0">
              <a:buNone/>
              <a:defRPr sz="1967"/>
            </a:lvl5pPr>
            <a:lvl6pPr marL="2225468" indent="0">
              <a:buNone/>
              <a:defRPr sz="1967"/>
            </a:lvl6pPr>
            <a:lvl7pPr marL="2670565" indent="0">
              <a:buNone/>
              <a:defRPr sz="1967"/>
            </a:lvl7pPr>
            <a:lvl8pPr marL="3115657" indent="0">
              <a:buNone/>
              <a:defRPr sz="1967"/>
            </a:lvl8pPr>
            <a:lvl9pPr marL="3560748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094" indent="0">
              <a:buNone/>
              <a:defRPr sz="1197"/>
            </a:lvl2pPr>
            <a:lvl3pPr marL="890188" indent="0">
              <a:buNone/>
              <a:defRPr sz="941"/>
            </a:lvl3pPr>
            <a:lvl4pPr marL="1335281" indent="0">
              <a:buNone/>
              <a:defRPr sz="855"/>
            </a:lvl4pPr>
            <a:lvl5pPr marL="1780376" indent="0">
              <a:buNone/>
              <a:defRPr sz="855"/>
            </a:lvl5pPr>
            <a:lvl6pPr marL="2225468" indent="0">
              <a:buNone/>
              <a:defRPr sz="855"/>
            </a:lvl6pPr>
            <a:lvl7pPr marL="2670565" indent="0">
              <a:buNone/>
              <a:defRPr sz="855"/>
            </a:lvl7pPr>
            <a:lvl8pPr marL="3115657" indent="0">
              <a:buNone/>
              <a:defRPr sz="855"/>
            </a:lvl8pPr>
            <a:lvl9pPr marL="3560748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048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80" indent="0">
              <a:buNone/>
              <a:defRPr sz="1967" b="1"/>
            </a:lvl2pPr>
            <a:lvl3pPr marL="891760" indent="0">
              <a:buNone/>
              <a:defRPr sz="1796" b="1"/>
            </a:lvl3pPr>
            <a:lvl4pPr marL="1337640" indent="0">
              <a:buNone/>
              <a:defRPr sz="1539" b="1"/>
            </a:lvl4pPr>
            <a:lvl5pPr marL="1783520" indent="0">
              <a:buNone/>
              <a:defRPr sz="1539" b="1"/>
            </a:lvl5pPr>
            <a:lvl6pPr marL="2229399" indent="0">
              <a:buNone/>
              <a:defRPr sz="1539" b="1"/>
            </a:lvl6pPr>
            <a:lvl7pPr marL="2675280" indent="0">
              <a:buNone/>
              <a:defRPr sz="1539" b="1"/>
            </a:lvl7pPr>
            <a:lvl8pPr marL="3121159" indent="0">
              <a:buNone/>
              <a:defRPr sz="1539" b="1"/>
            </a:lvl8pPr>
            <a:lvl9pPr marL="356703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80" indent="0">
              <a:buNone/>
              <a:defRPr sz="1967" b="1"/>
            </a:lvl2pPr>
            <a:lvl3pPr marL="891760" indent="0">
              <a:buNone/>
              <a:defRPr sz="1796" b="1"/>
            </a:lvl3pPr>
            <a:lvl4pPr marL="1337640" indent="0">
              <a:buNone/>
              <a:defRPr sz="1539" b="1"/>
            </a:lvl4pPr>
            <a:lvl5pPr marL="1783520" indent="0">
              <a:buNone/>
              <a:defRPr sz="1539" b="1"/>
            </a:lvl5pPr>
            <a:lvl6pPr marL="2229399" indent="0">
              <a:buNone/>
              <a:defRPr sz="1539" b="1"/>
            </a:lvl6pPr>
            <a:lvl7pPr marL="2675280" indent="0">
              <a:buNone/>
              <a:defRPr sz="1539" b="1"/>
            </a:lvl7pPr>
            <a:lvl8pPr marL="3121159" indent="0">
              <a:buNone/>
              <a:defRPr sz="1539" b="1"/>
            </a:lvl8pPr>
            <a:lvl9pPr marL="3567039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403A-2F22-4A04-B2A1-F8F5A19C85B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53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711C-BC00-4AD2-BA97-1B576B2AA77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48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5"/>
            <a:ext cx="567428" cy="652251"/>
          </a:xfrm>
        </p:spPr>
        <p:txBody>
          <a:bodyPr/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595DFA9-BE6B-4354-BD8C-D018481C90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72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80" indent="0">
              <a:buNone/>
              <a:defRPr sz="1197"/>
            </a:lvl2pPr>
            <a:lvl3pPr marL="891760" indent="0">
              <a:buNone/>
              <a:defRPr sz="941"/>
            </a:lvl3pPr>
            <a:lvl4pPr marL="1337640" indent="0">
              <a:buNone/>
              <a:defRPr sz="855"/>
            </a:lvl4pPr>
            <a:lvl5pPr marL="1783520" indent="0">
              <a:buNone/>
              <a:defRPr sz="855"/>
            </a:lvl5pPr>
            <a:lvl6pPr marL="2229399" indent="0">
              <a:buNone/>
              <a:defRPr sz="855"/>
            </a:lvl6pPr>
            <a:lvl7pPr marL="2675280" indent="0">
              <a:buNone/>
              <a:defRPr sz="855"/>
            </a:lvl7pPr>
            <a:lvl8pPr marL="3121159" indent="0">
              <a:buNone/>
              <a:defRPr sz="855"/>
            </a:lvl8pPr>
            <a:lvl9pPr marL="356703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C4DD-2B60-4798-80AC-72A72966665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0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880" indent="0">
              <a:buNone/>
              <a:defRPr sz="2736"/>
            </a:lvl2pPr>
            <a:lvl3pPr marL="891760" indent="0">
              <a:buNone/>
              <a:defRPr sz="2309"/>
            </a:lvl3pPr>
            <a:lvl4pPr marL="1337640" indent="0">
              <a:buNone/>
              <a:defRPr sz="1967"/>
            </a:lvl4pPr>
            <a:lvl5pPr marL="1783520" indent="0">
              <a:buNone/>
              <a:defRPr sz="1967"/>
            </a:lvl5pPr>
            <a:lvl6pPr marL="2229399" indent="0">
              <a:buNone/>
              <a:defRPr sz="1967"/>
            </a:lvl6pPr>
            <a:lvl7pPr marL="2675280" indent="0">
              <a:buNone/>
              <a:defRPr sz="1967"/>
            </a:lvl7pPr>
            <a:lvl8pPr marL="3121159" indent="0">
              <a:buNone/>
              <a:defRPr sz="1967"/>
            </a:lvl8pPr>
            <a:lvl9pPr marL="356703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880" indent="0">
              <a:buNone/>
              <a:defRPr sz="1197"/>
            </a:lvl2pPr>
            <a:lvl3pPr marL="891760" indent="0">
              <a:buNone/>
              <a:defRPr sz="941"/>
            </a:lvl3pPr>
            <a:lvl4pPr marL="1337640" indent="0">
              <a:buNone/>
              <a:defRPr sz="855"/>
            </a:lvl4pPr>
            <a:lvl5pPr marL="1783520" indent="0">
              <a:buNone/>
              <a:defRPr sz="855"/>
            </a:lvl5pPr>
            <a:lvl6pPr marL="2229399" indent="0">
              <a:buNone/>
              <a:defRPr sz="855"/>
            </a:lvl6pPr>
            <a:lvl7pPr marL="2675280" indent="0">
              <a:buNone/>
              <a:defRPr sz="855"/>
            </a:lvl7pPr>
            <a:lvl8pPr marL="3121159" indent="0">
              <a:buNone/>
              <a:defRPr sz="855"/>
            </a:lvl8pPr>
            <a:lvl9pPr marL="3567039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B579-EFD4-4808-9A1D-3FA10648E49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231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3269-4F7F-4EB8-8997-8002BE09C1E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113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298B-82BB-4108-A35F-0C923DDC41A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312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58"/>
            <a:ext cx="9144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65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3026272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47"/>
            <a:ext cx="9144000" cy="685719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7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898"/>
              </a:lnSpc>
              <a:defRPr sz="5131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814778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9"/>
            <a:ext cx="7632700" cy="4275665"/>
          </a:xfrm>
        </p:spPr>
        <p:txBody>
          <a:bodyPr>
            <a:noAutofit/>
          </a:bodyPr>
          <a:lstStyle>
            <a:lvl1pPr marL="310760" indent="0">
              <a:buFontTx/>
              <a:buNone/>
              <a:defRPr b="1">
                <a:latin typeface="+mj-lt"/>
              </a:defRPr>
            </a:lvl1pPr>
            <a:lvl2pPr marL="308046" indent="2715">
              <a:defRPr>
                <a:latin typeface="+mj-lt"/>
              </a:defRPr>
            </a:lvl2pPr>
            <a:lvl3pPr marL="537382" indent="-222553">
              <a:tabLst/>
              <a:defRPr>
                <a:latin typeface="+mj-lt"/>
              </a:defRPr>
            </a:lvl3pPr>
            <a:lvl4pPr marL="0" indent="30804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0" y="5127077"/>
            <a:ext cx="923618" cy="376853"/>
          </a:xfrm>
          <a:prstGeom prst="rect">
            <a:avLst/>
          </a:prstGeom>
          <a:noFill/>
        </p:spPr>
        <p:txBody>
          <a:bodyPr wrap="square" lIns="78165" tIns="39082" rIns="78165" bIns="39082" rtlCol="0">
            <a:noAutofit/>
          </a:bodyPr>
          <a:lstStyle/>
          <a:p>
            <a:pPr defTabSz="891626" fontAlgn="auto">
              <a:spcBef>
                <a:spcPts val="0"/>
              </a:spcBef>
              <a:spcAft>
                <a:spcPts val="0"/>
              </a:spcAft>
            </a:pPr>
            <a:endParaRPr lang="ru-RU" sz="1796" dirty="0">
              <a:solidFill>
                <a:srgbClr val="0066B3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073"/>
            <a:ext cx="7548638" cy="1261534"/>
          </a:xfrm>
        </p:spPr>
        <p:txBody>
          <a:bodyPr/>
          <a:lstStyle>
            <a:lvl1pPr marL="0" marR="0" indent="0" defTabSz="89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9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4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896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9"/>
            <a:ext cx="7632700" cy="4275665"/>
          </a:xfrm>
        </p:spPr>
        <p:txBody>
          <a:bodyPr>
            <a:noAutofit/>
          </a:bodyPr>
          <a:lstStyle>
            <a:lvl1pPr marL="310760" indent="0">
              <a:buFontTx/>
              <a:buNone/>
              <a:defRPr b="1">
                <a:latin typeface="+mj-lt"/>
              </a:defRPr>
            </a:lvl1pPr>
            <a:lvl2pPr marL="308046" indent="2715">
              <a:defRPr>
                <a:latin typeface="+mj-lt"/>
              </a:defRPr>
            </a:lvl2pPr>
            <a:lvl3pPr marL="537382" indent="-222553">
              <a:tabLst/>
              <a:defRPr>
                <a:latin typeface="+mj-lt"/>
              </a:defRPr>
            </a:lvl3pPr>
            <a:lvl4pPr marL="0" indent="30804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0" y="5127077"/>
            <a:ext cx="923618" cy="376853"/>
          </a:xfrm>
          <a:prstGeom prst="rect">
            <a:avLst/>
          </a:prstGeom>
          <a:noFill/>
        </p:spPr>
        <p:txBody>
          <a:bodyPr wrap="square" lIns="78165" tIns="39082" rIns="78165" bIns="39082" rtlCol="0">
            <a:noAutofit/>
          </a:bodyPr>
          <a:lstStyle/>
          <a:p>
            <a:pPr defTabSz="891626" fontAlgn="auto">
              <a:spcBef>
                <a:spcPts val="0"/>
              </a:spcBef>
              <a:spcAft>
                <a:spcPts val="0"/>
              </a:spcAft>
            </a:pPr>
            <a:endParaRPr lang="ru-RU" sz="1796" dirty="0">
              <a:solidFill>
                <a:srgbClr val="0066B3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91" y="745070"/>
            <a:ext cx="7632699" cy="1261533"/>
          </a:xfrm>
        </p:spPr>
        <p:txBody>
          <a:bodyPr>
            <a:noAutofit/>
          </a:bodyPr>
          <a:lstStyle>
            <a:lvl1pPr marL="0" marR="0" indent="0" defTabSz="89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9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6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559"/>
            <a:ext cx="9143998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7"/>
            <a:ext cx="7632700" cy="4275665"/>
          </a:xfrm>
        </p:spPr>
        <p:txBody>
          <a:bodyPr>
            <a:noAutofit/>
          </a:bodyPr>
          <a:lstStyle>
            <a:lvl1pPr marL="310760" indent="0">
              <a:buFontTx/>
              <a:buNone/>
              <a:defRPr b="1">
                <a:latin typeface="+mj-lt"/>
              </a:defRPr>
            </a:lvl1pPr>
            <a:lvl2pPr marL="310760" indent="0">
              <a:defRPr>
                <a:latin typeface="+mj-lt"/>
              </a:defRPr>
            </a:lvl2pPr>
            <a:lvl3pPr marL="537382" indent="-222553">
              <a:defRPr>
                <a:latin typeface="+mj-lt"/>
              </a:defRPr>
            </a:lvl3pPr>
            <a:lvl4pPr marL="0" indent="308046">
              <a:defRPr>
                <a:latin typeface="+mj-lt"/>
              </a:defRPr>
            </a:lvl4pPr>
            <a:lvl5pPr marL="122675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91" y="745070"/>
            <a:ext cx="7632699" cy="1261533"/>
          </a:xfrm>
        </p:spPr>
        <p:txBody>
          <a:bodyPr>
            <a:noAutofit/>
          </a:bodyPr>
          <a:lstStyle>
            <a:lvl1pPr marL="0" marR="0" indent="0" defTabSz="89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9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16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52"/>
            <a:ext cx="9144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5"/>
            <a:ext cx="5736842" cy="1362074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6"/>
          </a:xfrm>
        </p:spPr>
        <p:txBody>
          <a:bodyPr anchor="b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13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26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38" indent="0">
              <a:buNone/>
              <a:defRPr sz="1454">
                <a:solidFill>
                  <a:schemeClr val="tx1">
                    <a:tint val="75000"/>
                  </a:schemeClr>
                </a:solidFill>
              </a:defRPr>
            </a:lvl4pPr>
            <a:lvl5pPr marL="1783251" indent="0">
              <a:buNone/>
              <a:defRPr sz="1454">
                <a:solidFill>
                  <a:schemeClr val="tx1">
                    <a:tint val="75000"/>
                  </a:schemeClr>
                </a:solidFill>
              </a:defRPr>
            </a:lvl5pPr>
            <a:lvl6pPr marL="2229064" indent="0">
              <a:buNone/>
              <a:defRPr sz="1454">
                <a:solidFill>
                  <a:schemeClr val="tx1">
                    <a:tint val="75000"/>
                  </a:schemeClr>
                </a:solidFill>
              </a:defRPr>
            </a:lvl6pPr>
            <a:lvl7pPr marL="2674878" indent="0">
              <a:buNone/>
              <a:defRPr sz="1454">
                <a:solidFill>
                  <a:schemeClr val="tx1">
                    <a:tint val="75000"/>
                  </a:schemeClr>
                </a:solidFill>
              </a:defRPr>
            </a:lvl7pPr>
            <a:lvl8pPr marL="3120691" indent="0">
              <a:buNone/>
              <a:defRPr sz="1454">
                <a:solidFill>
                  <a:schemeClr val="tx1">
                    <a:tint val="75000"/>
                  </a:schemeClr>
                </a:solidFill>
              </a:defRPr>
            </a:lvl8pPr>
            <a:lvl9pPr marL="3566504" indent="0">
              <a:buNone/>
              <a:defRPr sz="1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890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66"/>
            <a:ext cx="8075612" cy="126153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2006601"/>
            <a:ext cx="3647576" cy="427566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933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13" indent="0">
              <a:buNone/>
              <a:defRPr sz="1967" b="1"/>
            </a:lvl2pPr>
            <a:lvl3pPr marL="891626" indent="0">
              <a:buNone/>
              <a:defRPr sz="1796" b="1"/>
            </a:lvl3pPr>
            <a:lvl4pPr marL="1337438" indent="0">
              <a:buNone/>
              <a:defRPr sz="1539" b="1"/>
            </a:lvl4pPr>
            <a:lvl5pPr marL="1783251" indent="0">
              <a:buNone/>
              <a:defRPr sz="1539" b="1"/>
            </a:lvl5pPr>
            <a:lvl6pPr marL="2229064" indent="0">
              <a:buNone/>
              <a:defRPr sz="1539" b="1"/>
            </a:lvl6pPr>
            <a:lvl7pPr marL="2674878" indent="0">
              <a:buNone/>
              <a:defRPr sz="1539" b="1"/>
            </a:lvl7pPr>
            <a:lvl8pPr marL="3120691" indent="0">
              <a:buNone/>
              <a:defRPr sz="1539" b="1"/>
            </a:lvl8pPr>
            <a:lvl9pPr marL="3566504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13" indent="0">
              <a:buNone/>
              <a:defRPr sz="1967" b="1"/>
            </a:lvl2pPr>
            <a:lvl3pPr marL="891626" indent="0">
              <a:buNone/>
              <a:defRPr sz="1796" b="1"/>
            </a:lvl3pPr>
            <a:lvl4pPr marL="1337438" indent="0">
              <a:buNone/>
              <a:defRPr sz="1539" b="1"/>
            </a:lvl4pPr>
            <a:lvl5pPr marL="1783251" indent="0">
              <a:buNone/>
              <a:defRPr sz="1539" b="1"/>
            </a:lvl5pPr>
            <a:lvl6pPr marL="2229064" indent="0">
              <a:buNone/>
              <a:defRPr sz="1539" b="1"/>
            </a:lvl6pPr>
            <a:lvl7pPr marL="2674878" indent="0">
              <a:buNone/>
              <a:defRPr sz="1539" b="1"/>
            </a:lvl7pPr>
            <a:lvl8pPr marL="3120691" indent="0">
              <a:buNone/>
              <a:defRPr sz="1539" b="1"/>
            </a:lvl8pPr>
            <a:lvl9pPr marL="3566504" indent="0">
              <a:buNone/>
              <a:defRPr sz="15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4"/>
            <a:ext cx="4041775" cy="395128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29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1037863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520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098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49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54"/>
            </a:lvl1pPr>
            <a:lvl2pPr marL="445813" indent="0">
              <a:buNone/>
              <a:defRPr sz="1197"/>
            </a:lvl2pPr>
            <a:lvl3pPr marL="891626" indent="0">
              <a:buNone/>
              <a:defRPr sz="941"/>
            </a:lvl3pPr>
            <a:lvl4pPr marL="1337438" indent="0">
              <a:buNone/>
              <a:defRPr sz="855"/>
            </a:lvl4pPr>
            <a:lvl5pPr marL="1783251" indent="0">
              <a:buNone/>
              <a:defRPr sz="855"/>
            </a:lvl5pPr>
            <a:lvl6pPr marL="2229064" indent="0">
              <a:buNone/>
              <a:defRPr sz="855"/>
            </a:lvl6pPr>
            <a:lvl7pPr marL="2674878" indent="0">
              <a:buNone/>
              <a:defRPr sz="855"/>
            </a:lvl7pPr>
            <a:lvl8pPr marL="3120691" indent="0">
              <a:buNone/>
              <a:defRPr sz="855"/>
            </a:lvl8pPr>
            <a:lvl9pPr marL="3566504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656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813" indent="0">
              <a:buNone/>
              <a:defRPr sz="2736"/>
            </a:lvl2pPr>
            <a:lvl3pPr marL="891626" indent="0">
              <a:buNone/>
              <a:defRPr sz="2309"/>
            </a:lvl3pPr>
            <a:lvl4pPr marL="1337438" indent="0">
              <a:buNone/>
              <a:defRPr sz="1967"/>
            </a:lvl4pPr>
            <a:lvl5pPr marL="1783251" indent="0">
              <a:buNone/>
              <a:defRPr sz="1967"/>
            </a:lvl5pPr>
            <a:lvl6pPr marL="2229064" indent="0">
              <a:buNone/>
              <a:defRPr sz="1967"/>
            </a:lvl6pPr>
            <a:lvl7pPr marL="2674878" indent="0">
              <a:buNone/>
              <a:defRPr sz="1967"/>
            </a:lvl7pPr>
            <a:lvl8pPr marL="3120691" indent="0">
              <a:buNone/>
              <a:defRPr sz="1967"/>
            </a:lvl8pPr>
            <a:lvl9pPr marL="3566504" indent="0">
              <a:buNone/>
              <a:defRPr sz="1967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54"/>
            </a:lvl1pPr>
            <a:lvl2pPr marL="445813" indent="0">
              <a:buNone/>
              <a:defRPr sz="1197"/>
            </a:lvl2pPr>
            <a:lvl3pPr marL="891626" indent="0">
              <a:buNone/>
              <a:defRPr sz="941"/>
            </a:lvl3pPr>
            <a:lvl4pPr marL="1337438" indent="0">
              <a:buNone/>
              <a:defRPr sz="855"/>
            </a:lvl4pPr>
            <a:lvl5pPr marL="1783251" indent="0">
              <a:buNone/>
              <a:defRPr sz="855"/>
            </a:lvl5pPr>
            <a:lvl6pPr marL="2229064" indent="0">
              <a:buNone/>
              <a:defRPr sz="855"/>
            </a:lvl6pPr>
            <a:lvl7pPr marL="2674878" indent="0">
              <a:buNone/>
              <a:defRPr sz="855"/>
            </a:lvl7pPr>
            <a:lvl8pPr marL="3120691" indent="0">
              <a:buNone/>
              <a:defRPr sz="855"/>
            </a:lvl8pPr>
            <a:lvl9pPr marL="3566504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3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8" y="489553"/>
            <a:ext cx="7343979" cy="11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05" tIns="52052" rIns="104105" bIns="520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8" y="1599684"/>
            <a:ext cx="7343979" cy="4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05" tIns="52052" rIns="104105" bIns="52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44"/>
            <a:ext cx="2133962" cy="364281"/>
          </a:xfrm>
          <a:prstGeom prst="rect">
            <a:avLst/>
          </a:prstGeom>
        </p:spPr>
        <p:txBody>
          <a:bodyPr vert="horz" lIns="104105" tIns="52052" rIns="104105" bIns="52052" rtlCol="0" anchor="ctr"/>
          <a:lstStyle>
            <a:lvl1pPr algn="l" defTabSz="890188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78" y="6356944"/>
            <a:ext cx="2896867" cy="364281"/>
          </a:xfrm>
          <a:prstGeom prst="rect">
            <a:avLst/>
          </a:prstGeom>
        </p:spPr>
        <p:txBody>
          <a:bodyPr vert="horz" lIns="104105" tIns="52052" rIns="104105" bIns="52052" rtlCol="0" anchor="ctr"/>
          <a:lstStyle>
            <a:lvl1pPr algn="ctr" defTabSz="890188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9"/>
            <a:ext cx="620370" cy="632094"/>
          </a:xfrm>
          <a:prstGeom prst="rect">
            <a:avLst/>
          </a:prstGeom>
        </p:spPr>
        <p:txBody>
          <a:bodyPr vert="horz" lIns="104105" tIns="52052" rIns="104105" bIns="52052" rtlCol="0" anchor="ctr">
            <a:normAutofit/>
          </a:bodyPr>
          <a:lstStyle>
            <a:lvl1pPr algn="ctr" defTabSz="890188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6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390192"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0381"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0580"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0773"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256" algn="l" defTabSz="890130" rtl="0" eaLnBrk="1" fontAlgn="base" hangingPunct="1">
        <a:spcBef>
          <a:spcPct val="20000"/>
        </a:spcBef>
        <a:spcAft>
          <a:spcPct val="0"/>
        </a:spcAft>
        <a:buFont typeface="+mj-lt"/>
        <a:defRPr sz="3164" kern="1200">
          <a:solidFill>
            <a:srgbClr val="005AA9"/>
          </a:solidFill>
          <a:latin typeface="+mj-lt"/>
          <a:ea typeface="+mn-ea"/>
          <a:cs typeface="+mn-cs"/>
        </a:defRPr>
      </a:lvl1pPr>
      <a:lvl2pPr marL="310256" algn="l" defTabSz="890130" rtl="0" eaLnBrk="1" fontAlgn="base" hangingPunct="1">
        <a:spcBef>
          <a:spcPct val="20000"/>
        </a:spcBef>
        <a:spcAft>
          <a:spcPct val="0"/>
        </a:spcAft>
        <a:buFont typeface="Arial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8325" indent="-222193" algn="l" defTabSz="8901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indent="307547" algn="just" defTabSz="890130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4775" algn="l" defTabSz="890130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48015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3109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38205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3298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094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18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5281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0376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546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0565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5657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074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6"/>
            <a:ext cx="7632700" cy="1234646"/>
          </a:xfrm>
          <a:prstGeom prst="rect">
            <a:avLst/>
          </a:prstGeom>
        </p:spPr>
        <p:txBody>
          <a:bodyPr vert="horz" lIns="104271" tIns="52136" rIns="104271" bIns="52136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91" y="1988840"/>
            <a:ext cx="7632699" cy="4293427"/>
          </a:xfrm>
          <a:prstGeom prst="rect">
            <a:avLst/>
          </a:prstGeom>
        </p:spPr>
        <p:txBody>
          <a:bodyPr vert="horz" lIns="104271" tIns="52136" rIns="104271" bIns="52136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6"/>
          </a:xfrm>
          <a:prstGeom prst="rect">
            <a:avLst/>
          </a:prstGeom>
        </p:spPr>
        <p:txBody>
          <a:bodyPr vert="horz" lIns="104271" tIns="52136" rIns="104271" bIns="52136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2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66B3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0"/>
            <a:ext cx="2895600" cy="365126"/>
          </a:xfrm>
          <a:prstGeom prst="rect">
            <a:avLst/>
          </a:prstGeom>
        </p:spPr>
        <p:txBody>
          <a:bodyPr vert="horz" lIns="104271" tIns="52136" rIns="104271" bIns="52136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2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66B3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3" y="5864225"/>
            <a:ext cx="503585" cy="684776"/>
          </a:xfrm>
          <a:prstGeom prst="rect">
            <a:avLst/>
          </a:prstGeom>
        </p:spPr>
        <p:txBody>
          <a:bodyPr vert="horz" lIns="104271" tIns="52136" rIns="104271" bIns="52136" rtlCol="0" anchor="ctr"/>
          <a:lstStyle>
            <a:lvl1pPr algn="ctr">
              <a:lnSpc>
                <a:spcPts val="2051"/>
              </a:lnSpc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 defTabSz="891626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2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 dt="0"/>
  <p:txStyles>
    <p:titleStyle>
      <a:lvl1pPr algn="l" defTabSz="891626" rtl="0" eaLnBrk="1" latinLnBrk="0" hangingPunct="1">
        <a:spcBef>
          <a:spcPct val="0"/>
        </a:spcBef>
        <a:buNone/>
        <a:defRPr sz="419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760" indent="0" algn="l" defTabSz="891626" rtl="0" eaLnBrk="1" latinLnBrk="0" hangingPunct="1">
        <a:spcBef>
          <a:spcPct val="20000"/>
        </a:spcBef>
        <a:buFont typeface="+mj-lt"/>
        <a:buNone/>
        <a:defRPr sz="2651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760" indent="0" algn="l" defTabSz="891626" rtl="0" eaLnBrk="1" latinLnBrk="0" hangingPunct="1">
        <a:spcBef>
          <a:spcPct val="20000"/>
        </a:spcBef>
        <a:buFont typeface="Arial" pitchFamily="34" charset="0"/>
        <a:buNone/>
        <a:defRPr sz="2223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306" indent="-222553" algn="l" defTabSz="891626" rtl="0" eaLnBrk="1" latinLnBrk="0" hangingPunct="1">
        <a:spcBef>
          <a:spcPct val="20000"/>
        </a:spcBef>
        <a:buFont typeface="Arial" pitchFamily="34" charset="0"/>
        <a:buChar char="•"/>
        <a:defRPr sz="2223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8046" algn="just" defTabSz="891626" rtl="0" eaLnBrk="1" latinLnBrk="0" hangingPunct="1">
        <a:lnSpc>
          <a:spcPts val="2074"/>
        </a:lnSpc>
        <a:spcBef>
          <a:spcPts val="437"/>
        </a:spcBef>
        <a:buFont typeface="Arial" pitchFamily="34" charset="0"/>
        <a:buNone/>
        <a:tabLst/>
        <a:defRPr sz="1796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53" indent="0" algn="l" defTabSz="891626" rtl="0" eaLnBrk="1" latinLnBrk="0" hangingPunct="1">
        <a:lnSpc>
          <a:spcPts val="1967"/>
        </a:lnSpc>
        <a:spcBef>
          <a:spcPts val="437"/>
        </a:spcBef>
        <a:buFont typeface="Arial" pitchFamily="34" charset="0"/>
        <a:buNone/>
        <a:defRPr sz="1539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71" indent="-222906" algn="l" defTabSz="89162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84" indent="-222906" algn="l" defTabSz="89162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97" indent="-222906" algn="l" defTabSz="89162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409" indent="-222906" algn="l" defTabSz="89162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13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26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38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51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64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78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91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504" algn="l" defTabSz="8916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490025"/>
            <a:ext cx="7343873" cy="1110281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600200"/>
            <a:ext cx="7343873" cy="4835924"/>
          </a:xfrm>
          <a:prstGeom prst="rect">
            <a:avLst/>
          </a:prstGeom>
        </p:spPr>
        <p:txBody>
          <a:bodyPr vert="horz" lIns="104233" tIns="52116" rIns="104233" bIns="52116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76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76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6041425"/>
            <a:ext cx="619711" cy="631834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</a:defRPr>
            </a:lvl1pPr>
          </a:lstStyle>
          <a:p>
            <a:pPr defTabSz="781766">
              <a:defRPr/>
            </a:pPr>
            <a:fld id="{F451AA59-78C5-4440-8505-9A1EA890AFB8}" type="slidenum">
              <a:rPr lang="ru-RU" smtClean="0">
                <a:solidFill>
                  <a:prstClr val="white"/>
                </a:solidFill>
              </a:rPr>
              <a:pPr defTabSz="78176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9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l" defTabSz="891288" rtl="0" eaLnBrk="1" latinLnBrk="0" hangingPunct="1">
        <a:lnSpc>
          <a:spcPts val="4443"/>
        </a:lnSpc>
        <a:spcBef>
          <a:spcPct val="0"/>
        </a:spcBef>
        <a:buNone/>
        <a:defRPr sz="3591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642" indent="0" algn="l" defTabSz="891288" rtl="0" eaLnBrk="1" latinLnBrk="0" hangingPunct="1">
        <a:spcBef>
          <a:spcPct val="20000"/>
        </a:spcBef>
        <a:buFont typeface="+mj-lt"/>
        <a:buNone/>
        <a:defRPr sz="3164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642" indent="0" algn="l" defTabSz="891288" rtl="0" eaLnBrk="1" latinLnBrk="0" hangingPunct="1">
        <a:spcBef>
          <a:spcPct val="20000"/>
        </a:spcBef>
        <a:buFont typeface="Arial" pitchFamily="34" charset="0"/>
        <a:buNone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076" indent="-222468" algn="l" defTabSz="891288" rtl="0" eaLnBrk="1" latinLnBrk="0" hangingPunct="1">
        <a:spcBef>
          <a:spcPct val="20000"/>
        </a:spcBef>
        <a:buFont typeface="Arial" pitchFamily="34" charset="0"/>
        <a:buChar char="•"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7928" algn="just" defTabSz="891288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36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288" indent="0" algn="l" defTabSz="891288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19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042" indent="-222822" algn="l" defTabSz="8912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6685" indent="-222822" algn="l" defTabSz="8912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2329" indent="-222822" algn="l" defTabSz="8912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7974" indent="-222822" algn="l" defTabSz="8912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644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288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6932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2577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8219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3863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9508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5150" algn="l" defTabSz="8912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6" y="490024"/>
            <a:ext cx="7343873" cy="1110281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6" y="1600200"/>
            <a:ext cx="7343873" cy="4835924"/>
          </a:xfrm>
          <a:prstGeom prst="rect">
            <a:avLst/>
          </a:prstGeom>
        </p:spPr>
        <p:txBody>
          <a:bodyPr vert="horz" lIns="104251" tIns="52125" rIns="104251" bIns="5212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6041425"/>
            <a:ext cx="619711" cy="631834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</a:defRPr>
            </a:lvl1pPr>
          </a:lstStyle>
          <a:p>
            <a:pPr defTabSz="781903">
              <a:defRPr/>
            </a:pPr>
            <a:fld id="{F451AA59-78C5-4440-8505-9A1EA890AFB8}" type="slidenum">
              <a:rPr lang="ru-RU" smtClean="0">
                <a:solidFill>
                  <a:prstClr val="white"/>
                </a:solidFill>
              </a:rPr>
              <a:pPr defTabSz="781903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hdr="0" ftr="0" dt="0"/>
  <p:txStyles>
    <p:titleStyle>
      <a:lvl1pPr algn="l" defTabSz="891445" rtl="0" eaLnBrk="1" latinLnBrk="0" hangingPunct="1">
        <a:lnSpc>
          <a:spcPts val="4444"/>
        </a:lnSpc>
        <a:spcBef>
          <a:spcPct val="0"/>
        </a:spcBef>
        <a:buNone/>
        <a:defRPr sz="3591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697" indent="0" algn="l" defTabSz="891445" rtl="0" eaLnBrk="1" latinLnBrk="0" hangingPunct="1">
        <a:spcBef>
          <a:spcPct val="20000"/>
        </a:spcBef>
        <a:buFont typeface="+mj-lt"/>
        <a:buNone/>
        <a:defRPr sz="3164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697" indent="0" algn="l" defTabSz="891445" rtl="0" eaLnBrk="1" latinLnBrk="0" hangingPunct="1">
        <a:spcBef>
          <a:spcPct val="20000"/>
        </a:spcBef>
        <a:buFont typeface="Arial" pitchFamily="34" charset="0"/>
        <a:buNone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184" indent="-222507" algn="l" defTabSz="891445" rtl="0" eaLnBrk="1" latinLnBrk="0" hangingPunct="1">
        <a:spcBef>
          <a:spcPct val="20000"/>
        </a:spcBef>
        <a:buFont typeface="Arial" pitchFamily="34" charset="0"/>
        <a:buChar char="•"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7982" algn="just" defTabSz="891445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36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504" indent="0" algn="l" defTabSz="891445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19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474" indent="-222861" algn="l" defTabSz="891445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196" indent="-222861" algn="l" defTabSz="891445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2919" indent="-222861" algn="l" defTabSz="891445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8642" indent="-222861" algn="l" defTabSz="891445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723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445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168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2890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8612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336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058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5780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489549"/>
            <a:ext cx="7343979" cy="11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599673"/>
            <a:ext cx="7343979" cy="4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891917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891917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6"/>
            <a:ext cx="620370" cy="63209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891917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3B92DD2-67B9-4451-8D9A-17F081AB8C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7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390952"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1903"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2855"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3807"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861" algn="l" defTabSz="891859" rtl="0" eaLnBrk="1" fontAlgn="base" hangingPunct="1">
        <a:spcBef>
          <a:spcPct val="20000"/>
        </a:spcBef>
        <a:spcAft>
          <a:spcPct val="0"/>
        </a:spcAft>
        <a:buFont typeface="+mj-lt"/>
        <a:defRPr sz="3078" kern="1200">
          <a:solidFill>
            <a:srgbClr val="005AA9"/>
          </a:solidFill>
          <a:latin typeface="+mj-lt"/>
          <a:ea typeface="+mn-ea"/>
          <a:cs typeface="+mn-cs"/>
        </a:defRPr>
      </a:lvl1pPr>
      <a:lvl2pPr marL="310861" algn="l" defTabSz="891859" rtl="0" eaLnBrk="1" fontAlgn="base" hangingPunct="1">
        <a:spcBef>
          <a:spcPct val="20000"/>
        </a:spcBef>
        <a:spcAft>
          <a:spcPct val="0"/>
        </a:spcAft>
        <a:buFont typeface="Arial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9505" indent="-222625" algn="l" defTabSz="89185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indent="308146" algn="just" defTabSz="891859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7154" algn="l" defTabSz="891859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52772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8731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4689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90648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959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917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876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834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793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5752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1710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7669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9" y="489551"/>
            <a:ext cx="7343979" cy="11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9" y="1599675"/>
            <a:ext cx="7343979" cy="4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5"/>
            <a:ext cx="2133962" cy="364281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 defTabSz="891603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9" y="6356935"/>
            <a:ext cx="2896867" cy="364281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 defTabSz="891603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8"/>
            <a:ext cx="620370" cy="63209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 defTabSz="891603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B2A4D19-0E65-4E71-9DE0-DFD3F7D2BA8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2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</p:sldLayoutIdLst>
  <p:hf hdr="0" ftr="0" dt="0"/>
  <p:txStyles>
    <p:titleStyle>
      <a:lvl1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390815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1627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2441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3254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752" algn="l" defTabSz="891544" rtl="0" eaLnBrk="1" fontAlgn="base" hangingPunct="1">
        <a:spcBef>
          <a:spcPct val="20000"/>
        </a:spcBef>
        <a:spcAft>
          <a:spcPct val="0"/>
        </a:spcAft>
        <a:buFont typeface="+mj-lt"/>
        <a:defRPr sz="3164" kern="1200">
          <a:solidFill>
            <a:srgbClr val="005AA9"/>
          </a:solidFill>
          <a:latin typeface="+mj-lt"/>
          <a:ea typeface="+mn-ea"/>
          <a:cs typeface="+mn-cs"/>
        </a:defRPr>
      </a:lvl1pPr>
      <a:lvl2pPr marL="310752" algn="l" defTabSz="891544" rtl="0" eaLnBrk="1" fontAlgn="base" hangingPunct="1">
        <a:spcBef>
          <a:spcPct val="20000"/>
        </a:spcBef>
        <a:spcAft>
          <a:spcPct val="0"/>
        </a:spcAft>
        <a:buFont typeface="Arial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9290" indent="-222547" algn="l" defTabSz="89154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indent="308037" algn="just" defTabSz="891544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20" algn="l" defTabSz="891544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01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03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04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08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4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489549"/>
            <a:ext cx="7343979" cy="11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599673"/>
            <a:ext cx="7343979" cy="4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891917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891917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6"/>
            <a:ext cx="620370" cy="63209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891917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49D4015-B187-461F-BE6D-83EA2D5111B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</p:sldLayoutIdLst>
  <p:transition>
    <p:fade/>
  </p:transition>
  <p:hf hdr="0" ftr="0" dt="0"/>
  <p:txStyles>
    <p:titleStyle>
      <a:lvl1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390952"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1903"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2855"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3807" algn="l" defTabSz="891859" rtl="0" eaLnBrk="1" fontAlgn="base" hangingPunct="1">
        <a:lnSpc>
          <a:spcPts val="4447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861" algn="l" defTabSz="891859" rtl="0" eaLnBrk="1" fontAlgn="base" hangingPunct="1">
        <a:spcBef>
          <a:spcPct val="20000"/>
        </a:spcBef>
        <a:spcAft>
          <a:spcPct val="0"/>
        </a:spcAft>
        <a:buFont typeface="+mj-lt"/>
        <a:defRPr sz="3078" kern="1200">
          <a:solidFill>
            <a:srgbClr val="005AA9"/>
          </a:solidFill>
          <a:latin typeface="+mj-lt"/>
          <a:ea typeface="+mn-ea"/>
          <a:cs typeface="+mn-cs"/>
        </a:defRPr>
      </a:lvl1pPr>
      <a:lvl2pPr marL="310861" algn="l" defTabSz="891859" rtl="0" eaLnBrk="1" fontAlgn="base" hangingPunct="1">
        <a:spcBef>
          <a:spcPct val="20000"/>
        </a:spcBef>
        <a:spcAft>
          <a:spcPct val="0"/>
        </a:spcAft>
        <a:buFont typeface="Arial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9505" indent="-222625" algn="l" defTabSz="89185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indent="308146" algn="just" defTabSz="891859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7154" algn="l" defTabSz="891859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52772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8731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4689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90648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959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917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876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834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793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5752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1710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7669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8" y="489553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05" tIns="52052" rIns="104105" bIns="520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8" y="1599684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05" tIns="52052" rIns="104105" bIns="52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44"/>
            <a:ext cx="2133962" cy="364281"/>
          </a:xfrm>
          <a:prstGeom prst="rect">
            <a:avLst/>
          </a:prstGeom>
        </p:spPr>
        <p:txBody>
          <a:bodyPr vert="horz" lIns="104105" tIns="52052" rIns="104105" bIns="52052" rtlCol="0" anchor="ctr"/>
          <a:lstStyle>
            <a:lvl1pPr algn="l" defTabSz="890188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78" y="6356944"/>
            <a:ext cx="2896867" cy="364281"/>
          </a:xfrm>
          <a:prstGeom prst="rect">
            <a:avLst/>
          </a:prstGeom>
        </p:spPr>
        <p:txBody>
          <a:bodyPr vert="horz" lIns="104105" tIns="52052" rIns="104105" bIns="52052" rtlCol="0" anchor="ctr"/>
          <a:lstStyle>
            <a:lvl1pPr algn="ctr" defTabSz="890188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9"/>
            <a:ext cx="620370" cy="632094"/>
          </a:xfrm>
          <a:prstGeom prst="rect">
            <a:avLst/>
          </a:prstGeom>
        </p:spPr>
        <p:txBody>
          <a:bodyPr vert="horz" lIns="104105" tIns="52052" rIns="104105" bIns="52052" rtlCol="0" anchor="ctr">
            <a:normAutofit/>
          </a:bodyPr>
          <a:lstStyle>
            <a:lvl1pPr algn="ctr" defTabSz="890188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4067FB2-3B63-4D85-A01A-B8CB74258F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390192"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0381"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0580"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0773" algn="l" defTabSz="890130" rtl="0" eaLnBrk="1" fontAlgn="base" hangingPunct="1">
        <a:lnSpc>
          <a:spcPts val="4441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256" algn="l" defTabSz="890130" rtl="0" eaLnBrk="1" fontAlgn="base" hangingPunct="1">
        <a:spcBef>
          <a:spcPct val="20000"/>
        </a:spcBef>
        <a:spcAft>
          <a:spcPct val="0"/>
        </a:spcAft>
        <a:buFont typeface="+mj-lt"/>
        <a:defRPr sz="3164" kern="1200">
          <a:solidFill>
            <a:srgbClr val="005AA9"/>
          </a:solidFill>
          <a:latin typeface="+mj-lt"/>
          <a:ea typeface="+mn-ea"/>
          <a:cs typeface="+mn-cs"/>
        </a:defRPr>
      </a:lvl1pPr>
      <a:lvl2pPr marL="310256" algn="l" defTabSz="89013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8325" indent="-222193" algn="l" defTabSz="89013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indent="307547" algn="just" defTabSz="890130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pitchFamily="34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4775" algn="l" defTabSz="890130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pitchFamily="34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48015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3109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38205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3298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094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18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5281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0376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546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0565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5657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074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6" y="490538"/>
            <a:ext cx="73437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05" tIns="52052" rIns="104105" bIns="520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6" y="1600211"/>
            <a:ext cx="7343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05" tIns="52052" rIns="104105" bIns="52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61"/>
            <a:ext cx="2133600" cy="365125"/>
          </a:xfrm>
          <a:prstGeom prst="rect">
            <a:avLst/>
          </a:prstGeom>
        </p:spPr>
        <p:txBody>
          <a:bodyPr vert="horz" lIns="104105" tIns="52052" rIns="104105" bIns="52052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78121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61"/>
            <a:ext cx="2895600" cy="365125"/>
          </a:xfrm>
          <a:prstGeom prst="rect">
            <a:avLst/>
          </a:prstGeom>
        </p:spPr>
        <p:txBody>
          <a:bodyPr vert="horz" lIns="104105" tIns="52052" rIns="104105" bIns="52052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78121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lIns="104105" tIns="52052" rIns="104105" bIns="52052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  <a:latin typeface="Arial" charset="0"/>
              </a:defRPr>
            </a:lvl1pPr>
          </a:lstStyle>
          <a:p>
            <a:pPr defTabSz="781213">
              <a:defRPr/>
            </a:pPr>
            <a:fld id="{F903D490-338F-4FA3-AAF8-5D61BD25B119}" type="slidenum">
              <a:rPr lang="ru-RU" smtClean="0">
                <a:solidFill>
                  <a:prstClr val="white"/>
                </a:solidFill>
              </a:rPr>
              <a:pPr defTabSz="781213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445173"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890345"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335517"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780691" algn="l" defTabSz="888799" rtl="0" eaLnBrk="1" fontAlgn="base" hangingPunct="1">
        <a:lnSpc>
          <a:spcPts val="4448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09147" indent="-309147" algn="l" defTabSz="888799" rtl="0" eaLnBrk="1" fontAlgn="base" hangingPunct="1">
        <a:spcBef>
          <a:spcPct val="20000"/>
        </a:spcBef>
        <a:spcAft>
          <a:spcPct val="0"/>
        </a:spcAft>
        <a:buFont typeface="+mj-lt"/>
        <a:defRPr sz="3164" kern="1200">
          <a:solidFill>
            <a:srgbClr val="005AA9"/>
          </a:solidFill>
          <a:latin typeface="+mj-lt"/>
          <a:ea typeface="+mn-ea"/>
          <a:cs typeface="+mn-cs"/>
        </a:defRPr>
      </a:lvl1pPr>
      <a:lvl2pPr marL="309147" indent="136023" algn="l" defTabSz="888799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7475" indent="-221041" algn="l" defTabSz="88879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marL="1558103" indent="-1252044" algn="just" defTabSz="888799" rtl="0" eaLnBrk="1" fontAlgn="base" hangingPunct="1">
        <a:lnSpc>
          <a:spcPts val="1537"/>
        </a:lnSpc>
        <a:spcBef>
          <a:spcPts val="341"/>
        </a:spcBef>
        <a:spcAft>
          <a:spcPct val="0"/>
        </a:spcAft>
        <a:buFont typeface="Arial" pitchFamily="34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4225" indent="556467" algn="l" defTabSz="888799" rtl="0" eaLnBrk="1" fontAlgn="base" hangingPunct="1">
        <a:lnSpc>
          <a:spcPts val="1537"/>
        </a:lnSpc>
        <a:spcBef>
          <a:spcPts val="341"/>
        </a:spcBef>
        <a:spcAft>
          <a:spcPct val="0"/>
        </a:spcAft>
        <a:buFont typeface="Arial" pitchFamily="34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48015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3109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38205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3298" indent="-222547" algn="l" defTabSz="89018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094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18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5281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0376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546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0565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5657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0748" algn="l" defTabSz="89018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9" y="489551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77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9" y="1599675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324081" y="6041608"/>
            <a:ext cx="620370" cy="63209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defTabSz="891603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AC248EF0-C85F-4DF3-A354-AFD6C6694955}" type="slidenum">
              <a:rPr lang="ru-RU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829" r:id="rId4"/>
  </p:sldLayoutIdLst>
  <p:hf hdr="0" ftr="0" dt="0"/>
  <p:txStyles>
    <p:titleStyle>
      <a:lvl1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390815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1627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2441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3254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752" algn="l" defTabSz="891544" rtl="0" eaLnBrk="1" fontAlgn="base" hangingPunct="1">
        <a:spcBef>
          <a:spcPct val="20000"/>
        </a:spcBef>
        <a:spcAft>
          <a:spcPct val="0"/>
        </a:spcAft>
        <a:buFont typeface="+mj-lt"/>
        <a:defRPr sz="3164" kern="1200">
          <a:solidFill>
            <a:srgbClr val="005AA9"/>
          </a:solidFill>
          <a:latin typeface="+mn-lt"/>
          <a:ea typeface="+mn-ea"/>
          <a:cs typeface="+mn-cs"/>
        </a:defRPr>
      </a:lvl1pPr>
      <a:lvl2pPr marL="310752" algn="l" defTabSz="891544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9290" indent="-222547" algn="l" defTabSz="891544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indent="308037" algn="just" defTabSz="891544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pitchFamily="34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20" algn="l" defTabSz="891544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pitchFamily="34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815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627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441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254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069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4883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5697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6510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3"/>
            <a:ext cx="9144000" cy="1196975"/>
          </a:xfrm>
          <a:prstGeom prst="rect">
            <a:avLst/>
          </a:prstGeom>
          <a:gradFill rotWithShape="1">
            <a:gsLst>
              <a:gs pos="0">
                <a:srgbClr val="E5EDF7">
                  <a:alpha val="2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9161" tIns="44581" rIns="89161" bIns="44581" anchor="ctr"/>
          <a:lstStyle/>
          <a:p>
            <a:pPr defTabSz="781627">
              <a:defRPr/>
            </a:pPr>
            <a:endParaRPr lang="ru-RU" sz="1368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8" y="2"/>
            <a:ext cx="7667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5040312"/>
          </a:xfrm>
          <a:prstGeom prst="rect">
            <a:avLst/>
          </a:prstGeom>
          <a:solidFill>
            <a:srgbClr val="FFFFFF">
              <a:alpha val="50000"/>
            </a:srgbClr>
          </a:solidFill>
          <a:ln w="57150" cmpd="thinThick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41" y="6589716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3399"/>
                </a:solidFill>
                <a:latin typeface="Arial" charset="0"/>
              </a:defRPr>
            </a:lvl1pPr>
          </a:lstStyle>
          <a:p>
            <a:pPr algn="ctr" defTabSz="781627">
              <a:defRPr/>
            </a:pPr>
            <a:endParaRPr lang="ru-RU" sz="1368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81750"/>
            <a:ext cx="8270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3399"/>
                </a:solidFill>
                <a:latin typeface="Arial" pitchFamily="34" charset="0"/>
              </a:defRPr>
            </a:lvl1pPr>
          </a:lstStyle>
          <a:p>
            <a:pPr defTabSz="781627">
              <a:defRPr/>
            </a:pPr>
            <a:fld id="{524B39C9-3D17-42BB-8F73-ACC652B4250F}" type="slidenum">
              <a:rPr lang="ru-RU" sz="1368" smtClean="0"/>
              <a:pPr defTabSz="781627">
                <a:defRPr/>
              </a:pPr>
              <a:t>‹#›</a:t>
            </a:fld>
            <a:endParaRPr lang="ru-RU" sz="1368"/>
          </a:p>
        </p:txBody>
      </p:sp>
      <p:pic>
        <p:nvPicPr>
          <p:cNvPr id="91145" name="Picture 9" descr="Герб_МНС_РФ_Цвет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8426" y="71438"/>
            <a:ext cx="1035050" cy="1196975"/>
          </a:xfrm>
          <a:prstGeom prst="rect">
            <a:avLst/>
          </a:prstGeom>
          <a:noFill/>
          <a:effectLst>
            <a:outerShdw dist="28398" dir="3806097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4106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ransition spd="med">
    <p:split orient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Impact" pitchFamily="34" charset="0"/>
        </a:defRPr>
      </a:lvl5pPr>
      <a:lvl6pPr marL="445801"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Impact" pitchFamily="34" charset="0"/>
        </a:defRPr>
      </a:lvl6pPr>
      <a:lvl7pPr marL="891603"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Impact" pitchFamily="34" charset="0"/>
        </a:defRPr>
      </a:lvl7pPr>
      <a:lvl8pPr marL="1337404"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Impact" pitchFamily="34" charset="0"/>
        </a:defRPr>
      </a:lvl8pPr>
      <a:lvl9pPr marL="1783205" algn="ctr" rtl="0" eaLnBrk="1" fontAlgn="base" hangingPunct="1">
        <a:spcBef>
          <a:spcPct val="0"/>
        </a:spcBef>
        <a:spcAft>
          <a:spcPct val="0"/>
        </a:spcAft>
        <a:defRPr sz="2736">
          <a:solidFill>
            <a:srgbClr val="034E93"/>
          </a:solidFill>
          <a:latin typeface="Impact" pitchFamily="34" charset="0"/>
        </a:defRPr>
      </a:lvl9pPr>
    </p:titleStyle>
    <p:bodyStyle>
      <a:lvl1pPr marL="261600" indent="-261600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2309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02756" indent="-266241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2138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4627" indent="-256955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967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484458" indent="-174915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967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828095" indent="-168723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539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273897" indent="-168723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539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719698" indent="-168723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539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165499" indent="-168723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539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611301" indent="-168723" algn="l" rtl="0" eaLnBrk="1" fontAlgn="base" hangingPunct="1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539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01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03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04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08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4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9" y="489551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9" y="1599675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324081" y="6041608"/>
            <a:ext cx="620370" cy="63209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defTabSz="891603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56F02644-B7F6-4E97-8381-87FFD447A918}" type="slidenum">
              <a:rPr lang="ru-RU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1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hf hdr="0" ftr="0" dt="0"/>
  <p:txStyles>
    <p:titleStyle>
      <a:lvl1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Arial" pitchFamily="34" charset="0"/>
          <a:ea typeface="+mj-ea"/>
          <a:cs typeface="+mj-cs"/>
        </a:defRPr>
      </a:lvl1pPr>
      <a:lvl2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Arial" pitchFamily="34" charset="0"/>
        </a:defRPr>
      </a:lvl2pPr>
      <a:lvl3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Arial" pitchFamily="34" charset="0"/>
        </a:defRPr>
      </a:lvl3pPr>
      <a:lvl4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Arial" pitchFamily="34" charset="0"/>
        </a:defRPr>
      </a:lvl4pPr>
      <a:lvl5pPr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Arial" pitchFamily="34" charset="0"/>
        </a:defRPr>
      </a:lvl5pPr>
      <a:lvl6pPr marL="390815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1627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2441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3254" algn="l" defTabSz="891544" rtl="0" eaLnBrk="1" fontAlgn="base" hangingPunct="1">
        <a:lnSpc>
          <a:spcPts val="4445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752" indent="-310752" algn="l" defTabSz="891544" rtl="0" eaLnBrk="1" fontAlgn="base" hangingPunct="1">
        <a:spcBef>
          <a:spcPct val="20000"/>
        </a:spcBef>
        <a:spcAft>
          <a:spcPct val="0"/>
        </a:spcAft>
        <a:buFont typeface="+mj-lt"/>
        <a:defRPr sz="3164" kern="1200">
          <a:solidFill>
            <a:srgbClr val="005AA9"/>
          </a:solidFill>
          <a:latin typeface="Arial" pitchFamily="34" charset="0"/>
          <a:ea typeface="+mn-ea"/>
          <a:cs typeface="+mn-cs"/>
        </a:defRPr>
      </a:lvl1pPr>
      <a:lvl2pPr marL="310752" indent="80064" algn="l" defTabSz="891544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52" kern="1200">
          <a:solidFill>
            <a:srgbClr val="504F53"/>
          </a:solidFill>
          <a:latin typeface="Arial" pitchFamily="34" charset="0"/>
          <a:ea typeface="+mn-ea"/>
          <a:cs typeface="+mn-cs"/>
        </a:defRPr>
      </a:lvl2pPr>
      <a:lvl3pPr marL="609290" indent="-222547" algn="l" defTabSz="891544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52" kern="1200">
          <a:solidFill>
            <a:srgbClr val="504F53"/>
          </a:solidFill>
          <a:latin typeface="Arial" pitchFamily="34" charset="0"/>
          <a:ea typeface="+mn-ea"/>
          <a:cs typeface="+mn-cs"/>
        </a:defRPr>
      </a:lvl3pPr>
      <a:lvl4pPr marL="1367847" indent="-1059811" algn="just" defTabSz="891544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pitchFamily="34" charset="0"/>
        <a:defRPr sz="1368" kern="1200">
          <a:solidFill>
            <a:srgbClr val="504F53"/>
          </a:solidFill>
          <a:latin typeface="Arial" pitchFamily="34" charset="0"/>
          <a:ea typeface="+mn-ea"/>
          <a:cs typeface="+mn-cs"/>
        </a:defRPr>
      </a:lvl4pPr>
      <a:lvl5pPr marL="1226720" indent="336534" algn="l" defTabSz="891544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pitchFamily="34" charset="0"/>
        <a:defRPr sz="1197" kern="1200">
          <a:solidFill>
            <a:srgbClr val="8D8C90"/>
          </a:solidFill>
          <a:latin typeface="Arial" pitchFamily="34" charset="0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815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627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441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254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069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4883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5697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6510" algn="l" defTabSz="78162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0" y="489552"/>
            <a:ext cx="7343979" cy="11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0" y="1599676"/>
            <a:ext cx="7343979" cy="4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6"/>
            <a:ext cx="2133962" cy="364281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 defTabSz="891445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70" y="6356936"/>
            <a:ext cx="2896867" cy="364281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 defTabSz="891445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9"/>
            <a:ext cx="620370" cy="632094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 defTabSz="891445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B2A4D19-0E65-4E71-9DE0-DFD3F7D2BA8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5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hdr="0" ftr="0" dt="0"/>
  <p:txStyles>
    <p:titleStyle>
      <a:lvl1pPr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390746"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1489"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2234"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2978" algn="l" defTabSz="891387" rtl="0" eaLnBrk="1" fontAlgn="base" hangingPunct="1">
        <a:lnSpc>
          <a:spcPts val="4444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697" algn="l" defTabSz="891387" rtl="0" eaLnBrk="1" fontAlgn="base" hangingPunct="1">
        <a:spcBef>
          <a:spcPct val="20000"/>
        </a:spcBef>
        <a:spcAft>
          <a:spcPct val="0"/>
        </a:spcAft>
        <a:buFont typeface="+mj-lt"/>
        <a:defRPr sz="3164" kern="1200">
          <a:solidFill>
            <a:srgbClr val="005AA9"/>
          </a:solidFill>
          <a:latin typeface="+mj-lt"/>
          <a:ea typeface="+mn-ea"/>
          <a:cs typeface="+mn-cs"/>
        </a:defRPr>
      </a:lvl1pPr>
      <a:lvl2pPr marL="310697" algn="l" defTabSz="891387" rtl="0" eaLnBrk="1" fontAlgn="base" hangingPunct="1">
        <a:spcBef>
          <a:spcPct val="20000"/>
        </a:spcBef>
        <a:spcAft>
          <a:spcPct val="0"/>
        </a:spcAft>
        <a:buFont typeface="Arial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9184" indent="-222507" algn="l" defTabSz="8913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indent="307982" algn="just" defTabSz="891387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6504" algn="l" defTabSz="891387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51474" indent="-222861" algn="l" defTabSz="891445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196" indent="-222861" algn="l" defTabSz="891445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2919" indent="-222861" algn="l" defTabSz="891445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8642" indent="-222861" algn="l" defTabSz="891445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723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445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168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2890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8612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336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058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5780" algn="l" defTabSz="891445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5" y="490023"/>
            <a:ext cx="7343873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5" y="1600200"/>
            <a:ext cx="7343873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8A8C8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8A8C8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6041425"/>
            <a:ext cx="619711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</a:defRPr>
            </a:lvl1pPr>
          </a:lstStyle>
          <a:p>
            <a:pPr defTabSz="891603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srgbClr val="FFFFFF"/>
                </a:solidFill>
                <a:latin typeface="Calibri"/>
              </a:rPr>
              <a:pPr defTabSz="89160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7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l" defTabSz="891603" rtl="0" eaLnBrk="1" latinLnBrk="0" hangingPunct="1">
        <a:lnSpc>
          <a:spcPts val="4445"/>
        </a:lnSpc>
        <a:spcBef>
          <a:spcPct val="0"/>
        </a:spcBef>
        <a:buNone/>
        <a:defRPr sz="3591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752" indent="0" algn="l" defTabSz="891603" rtl="0" eaLnBrk="1" latinLnBrk="0" hangingPunct="1">
        <a:spcBef>
          <a:spcPct val="20000"/>
        </a:spcBef>
        <a:buFont typeface="+mj-lt"/>
        <a:buNone/>
        <a:defRPr sz="3164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752" indent="0" algn="l" defTabSz="891603" rtl="0" eaLnBrk="1" latinLnBrk="0" hangingPunct="1">
        <a:spcBef>
          <a:spcPct val="20000"/>
        </a:spcBef>
        <a:buFont typeface="Arial" pitchFamily="34" charset="0"/>
        <a:buNone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290" indent="-222547" algn="l" defTabSz="891603" rtl="0" eaLnBrk="1" latinLnBrk="0" hangingPunct="1">
        <a:spcBef>
          <a:spcPct val="20000"/>
        </a:spcBef>
        <a:buFont typeface="Arial" pitchFamily="34" charset="0"/>
        <a:buChar char="•"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8037" algn="just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36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20" indent="0" algn="l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19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01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03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04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08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4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8" y="489550"/>
            <a:ext cx="7343979" cy="11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8" y="1599674"/>
            <a:ext cx="7343979" cy="4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4"/>
            <a:ext cx="2133962" cy="36428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89176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8" y="6356934"/>
            <a:ext cx="2896867" cy="36428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89176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66B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7"/>
            <a:ext cx="620370" cy="632094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 algn="ctr" defTabSz="891760" fontAlgn="auto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09FDE72-763B-45E5-8C98-CDA4D53527D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hf hdr="0" ftr="0" dt="0"/>
  <p:txStyles>
    <p:titleStyle>
      <a:lvl1pPr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2pPr>
      <a:lvl3pPr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3pPr>
      <a:lvl4pPr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4pPr>
      <a:lvl5pPr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5pPr>
      <a:lvl6pPr marL="390883"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6pPr>
      <a:lvl7pPr marL="781766"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7pPr>
      <a:lvl8pPr marL="1172648"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8pPr>
      <a:lvl9pPr marL="1563531" algn="l" defTabSz="891702" rtl="0" eaLnBrk="1" fontAlgn="base" hangingPunct="1">
        <a:lnSpc>
          <a:spcPts val="4446"/>
        </a:lnSpc>
        <a:spcBef>
          <a:spcPct val="0"/>
        </a:spcBef>
        <a:spcAft>
          <a:spcPct val="0"/>
        </a:spcAft>
        <a:defRPr sz="3591" b="1">
          <a:solidFill>
            <a:srgbClr val="005AA9"/>
          </a:solidFill>
          <a:latin typeface="Calibri" pitchFamily="34" charset="0"/>
        </a:defRPr>
      </a:lvl9pPr>
    </p:titleStyle>
    <p:bodyStyle>
      <a:lvl1pPr marL="310807" algn="l" defTabSz="891702" rtl="0" eaLnBrk="1" fontAlgn="base" hangingPunct="1">
        <a:spcBef>
          <a:spcPct val="20000"/>
        </a:spcBef>
        <a:spcAft>
          <a:spcPct val="0"/>
        </a:spcAft>
        <a:buFont typeface="+mj-lt"/>
        <a:defRPr sz="3164" kern="1200">
          <a:solidFill>
            <a:srgbClr val="005AA9"/>
          </a:solidFill>
          <a:latin typeface="+mj-lt"/>
          <a:ea typeface="+mn-ea"/>
          <a:cs typeface="+mn-cs"/>
        </a:defRPr>
      </a:lvl1pPr>
      <a:lvl2pPr marL="310807" algn="l" defTabSz="891702" rtl="0" eaLnBrk="1" fontAlgn="base" hangingPunct="1">
        <a:spcBef>
          <a:spcPct val="20000"/>
        </a:spcBef>
        <a:spcAft>
          <a:spcPct val="0"/>
        </a:spcAft>
        <a:buFont typeface="Arial" charset="0"/>
        <a:defRPr sz="2052" kern="1200">
          <a:solidFill>
            <a:srgbClr val="504F53"/>
          </a:solidFill>
          <a:latin typeface="+mj-lt"/>
          <a:ea typeface="+mn-ea"/>
          <a:cs typeface="+mn-cs"/>
        </a:defRPr>
      </a:lvl2pPr>
      <a:lvl3pPr marL="609398" indent="-222586" algn="l" defTabSz="89170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52" kern="1200">
          <a:solidFill>
            <a:srgbClr val="504F53"/>
          </a:solidFill>
          <a:latin typeface="+mj-lt"/>
          <a:ea typeface="+mn-ea"/>
          <a:cs typeface="+mn-cs"/>
        </a:defRPr>
      </a:lvl3pPr>
      <a:lvl4pPr indent="308092" algn="just" defTabSz="891702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368" kern="1200">
          <a:solidFill>
            <a:srgbClr val="504F53"/>
          </a:solidFill>
          <a:latin typeface="+mj-lt"/>
          <a:ea typeface="+mn-ea"/>
          <a:cs typeface="+mn-cs"/>
        </a:defRPr>
      </a:lvl4pPr>
      <a:lvl5pPr marL="1226938" algn="l" defTabSz="891702" rtl="0" eaLnBrk="1" fontAlgn="base" hangingPunct="1">
        <a:lnSpc>
          <a:spcPts val="1539"/>
        </a:lnSpc>
        <a:spcBef>
          <a:spcPts val="342"/>
        </a:spcBef>
        <a:spcAft>
          <a:spcPct val="0"/>
        </a:spcAft>
        <a:buFont typeface="Arial" charset="0"/>
        <a:defRPr sz="1197" kern="1200">
          <a:solidFill>
            <a:srgbClr val="8D8C90"/>
          </a:solidFill>
          <a:latin typeface="+mj-lt"/>
          <a:ea typeface="+mn-ea"/>
          <a:cs typeface="+mn-cs"/>
        </a:defRPr>
      </a:lvl5pPr>
      <a:lvl6pPr marL="2452340" indent="-222940" algn="l" defTabSz="891760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8219" indent="-222940" algn="l" defTabSz="891760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4099" indent="-222940" algn="l" defTabSz="891760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979" indent="-222940" algn="l" defTabSz="891760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80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760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640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520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399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5280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1159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7039" algn="l" defTabSz="89176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4F95DE-AE49-47C5-8B44-395C4724A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2657593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НДС и плательщики ЕСХН</a:t>
            </a:r>
            <a:endParaRPr lang="en-US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 Narrow" pitchFamily="34" charset="0"/>
                <a:cs typeface="Times New Roman" pitchFamily="18" charset="0"/>
              </a:rPr>
              <a:t>Начальник отдела камерального контроля Управления ФНС России по Сахалинской области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Narrow" pitchFamily="34" charset="0"/>
              </a:rPr>
              <a:t>Ким Жанна Алексеевна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96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3D837556-95F8-4529-8DE5-1B7C9E01D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83895"/>
              </p:ext>
            </p:extLst>
          </p:nvPr>
        </p:nvGraphicFramePr>
        <p:xfrm>
          <a:off x="827584" y="620688"/>
          <a:ext cx="7416824" cy="54726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16824">
                  <a:extLst>
                    <a:ext uri="{9D8B030D-6E8A-4147-A177-3AD203B41FA5}">
                      <a16:colId xmlns="" xmlns:a16="http://schemas.microsoft.com/office/drawing/2014/main" val="4069906786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 algn="ctr"/>
                      <a:endParaRPr lang="ru-RU" sz="3000" dirty="0"/>
                    </a:p>
                    <a:p>
                      <a:pPr algn="ctr"/>
                      <a:endParaRPr lang="ru-RU" sz="3000" dirty="0"/>
                    </a:p>
                    <a:p>
                      <a:pPr algn="ctr"/>
                      <a:r>
                        <a:rPr lang="ru-RU" sz="3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 01.01.2019 плательщики, применяющие специальный налоговый режим в виде единого сельскохозяйственного налога (далее – ЕСХН), признаются плательщиками налога на добавленную стоимость (далее – НДС)</a:t>
                      </a:r>
                      <a:endParaRPr lang="en-US" sz="3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814540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5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0B0BA-ABAF-4BD5-AF8A-2E8F60FD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45" y="404664"/>
            <a:ext cx="7320689" cy="1552398"/>
          </a:xfrm>
        </p:spPr>
        <p:txBody>
          <a:bodyPr/>
          <a:lstStyle/>
          <a:p>
            <a:pPr algn="ctr"/>
            <a:r>
              <a:rPr lang="ru-RU" dirty="0"/>
              <a:t>Обязанности плательщика </a:t>
            </a:r>
            <a:r>
              <a:rPr lang="ru-RU" dirty="0" err="1"/>
              <a:t>есхн</a:t>
            </a:r>
            <a:r>
              <a:rPr lang="ru-RU" dirty="0"/>
              <a:t> с 01.01.2019: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F2220D7-D52B-415F-8CD5-4E925664D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38074"/>
              </p:ext>
            </p:extLst>
          </p:nvPr>
        </p:nvGraphicFramePr>
        <p:xfrm>
          <a:off x="822645" y="1772817"/>
          <a:ext cx="7320689" cy="49284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320689">
                  <a:extLst>
                    <a:ext uri="{9D8B030D-6E8A-4147-A177-3AD203B41FA5}">
                      <a16:colId xmlns="" xmlns:a16="http://schemas.microsoft.com/office/drawing/2014/main" val="3132055999"/>
                    </a:ext>
                  </a:extLst>
                </a:gridCol>
              </a:tblGrid>
              <a:tr h="858680">
                <a:tc>
                  <a:txBody>
                    <a:bodyPr/>
                    <a:lstStyle/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796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Предъявлять при реализации товаров (работ, услуг) дополнительно к цене соответствующую сумму НДС;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1364427"/>
                  </a:ext>
                </a:extLst>
              </a:tr>
              <a:tr h="858680">
                <a:tc>
                  <a:txBody>
                    <a:bodyPr/>
                    <a:lstStyle/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796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 журналы учета полученных и выставленных счетов-фактур, книги покупок и продаж;</a:t>
                      </a:r>
                      <a:endParaRPr lang="en-US" sz="1796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1330106"/>
                  </a:ext>
                </a:extLst>
              </a:tr>
              <a:tr h="1759337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Предъявлять налоговую декларацию по НДС в электронной форме по телекоммуникационным каналам связи через оператора электронного документооборота. Форма налоговой декларации и порядок ее заполнения утверждены приказом ФНС России от 29.10.2014 № ММВ-7-3/558@. Срок представления налоговой декларации по НДС не позднее 25 числа месяца, следующего за истекшим налоговым периодом.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7772798"/>
                  </a:ext>
                </a:extLst>
              </a:tr>
              <a:tr h="1203824">
                <a:tc>
                  <a:txBody>
                    <a:bodyPr/>
                    <a:lstStyle/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796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Уплачивать сумму налога в бюджет равными долями не позднее 25-го числа каждого из трех месяцев, следующих за истекшим налоговым периодом.</a:t>
                      </a:r>
                      <a:endParaRPr lang="en-US" sz="1796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61423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8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0B0BA-ABAF-4BD5-AF8A-2E8F60FD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45" y="404664"/>
            <a:ext cx="7421763" cy="2016224"/>
          </a:xfrm>
        </p:spPr>
        <p:txBody>
          <a:bodyPr/>
          <a:lstStyle/>
          <a:p>
            <a:pPr algn="ctr"/>
            <a:r>
              <a:rPr lang="ru-RU" sz="2600" dirty="0"/>
              <a:t>Условия применения освобождения от исполнения обязанностей, связанных с исчислением и уплатой НДС: </a:t>
            </a:r>
            <a:endParaRPr lang="en-US" sz="2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F2220D7-D52B-415F-8CD5-4E925664D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3693"/>
              </p:ext>
            </p:extLst>
          </p:nvPr>
        </p:nvGraphicFramePr>
        <p:xfrm>
          <a:off x="467544" y="2204865"/>
          <a:ext cx="7848872" cy="450771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48872">
                  <a:extLst>
                    <a:ext uri="{9D8B030D-6E8A-4147-A177-3AD203B41FA5}">
                      <a16:colId xmlns="" xmlns:a16="http://schemas.microsoft.com/office/drawing/2014/main" val="3132055999"/>
                    </a:ext>
                  </a:extLst>
                </a:gridCol>
              </a:tblGrid>
              <a:tr h="355422">
                <a:tc>
                  <a:txBody>
                    <a:bodyPr/>
                    <a:lstStyle/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осуществлять операции по реализации подакцизными </a:t>
                      </a:r>
                      <a:r>
                        <a:rPr lang="ru-RU" sz="19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товарами;</a:t>
                      </a:r>
                      <a:endParaRPr lang="en-US" sz="19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1364427"/>
                  </a:ext>
                </a:extLst>
              </a:tr>
              <a:tr h="2246266">
                <a:tc>
                  <a:txBody>
                    <a:bodyPr/>
                    <a:lstStyle/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полученного за предшествующий налоговый период дохода (без учета НДС) от реализации товаров (работ, услуг), в отношении которых применяется ЕСХН, не превысила в совокупности: </a:t>
                      </a:r>
                    </a:p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2018 год - 100 млн. рублей;</a:t>
                      </a:r>
                    </a:p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2019 год - 90 млн. рублей;</a:t>
                      </a:r>
                    </a:p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2020 год - 80 млн. рублей;</a:t>
                      </a:r>
                    </a:p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2021 год - 70 млн. рублей;</a:t>
                      </a:r>
                    </a:p>
                    <a:p>
                      <a:pPr marL="285750" marR="0" lvl="0" indent="-28575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2022 год и последующие годы - 60 млн. рублей.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1330106"/>
                  </a:ext>
                </a:extLst>
              </a:tr>
              <a:tr h="1718793">
                <a:tc>
                  <a:txBody>
                    <a:bodyPr/>
                    <a:lstStyle/>
                    <a:p>
                      <a:pPr marL="342900" marR="0" lvl="0" indent="-342900" algn="just" defTabSz="8901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 переходят на уплату ЕСХН и реализуют право</a:t>
                      </a:r>
                      <a:r>
                        <a:rPr lang="ru-RU" sz="19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освобождение от исполнения обязанностей, связанных с исчислением и уплатой НДС в одном и том </a:t>
                      </a:r>
                      <a:r>
                        <a:rPr lang="ru-RU" sz="1900" b="1" kern="1200" baseline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 календарном </a:t>
                      </a:r>
                      <a:r>
                        <a:rPr lang="ru-RU" sz="19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периоде</a:t>
                      </a:r>
                      <a:endParaRPr lang="ru-RU" sz="19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8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ACBD82D3-E3A2-4719-8442-1841ED76E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118874"/>
              </p:ext>
            </p:extLst>
          </p:nvPr>
        </p:nvGraphicFramePr>
        <p:xfrm>
          <a:off x="827584" y="332656"/>
          <a:ext cx="81369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4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CEE07AC-7B64-4689-9B4E-795565849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02335"/>
              </p:ext>
            </p:extLst>
          </p:nvPr>
        </p:nvGraphicFramePr>
        <p:xfrm>
          <a:off x="755576" y="764704"/>
          <a:ext cx="7416824" cy="54400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16824">
                  <a:extLst>
                    <a:ext uri="{9D8B030D-6E8A-4147-A177-3AD203B41FA5}">
                      <a16:colId xmlns="" xmlns:a16="http://schemas.microsoft.com/office/drawing/2014/main" val="3090079477"/>
                    </a:ext>
                  </a:extLst>
                </a:gridCol>
              </a:tblGrid>
              <a:tr h="5184576">
                <a:tc>
                  <a:txBody>
                    <a:bodyPr/>
                    <a:lstStyle/>
                    <a:p>
                      <a:endParaRPr lang="ru-RU" sz="1796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37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Освобождение не применяется в отношении обязанностей, возникающих в связи с ввозом товаров на территорию Российской Федерации, подлежащих налогообложению в соответствии с подпунктом 4 пункта 1 статьи 146 Налогового кодекса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363428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6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CEE07AC-7B64-4689-9B4E-795565849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6642"/>
              </p:ext>
            </p:extLst>
          </p:nvPr>
        </p:nvGraphicFramePr>
        <p:xfrm>
          <a:off x="755576" y="764704"/>
          <a:ext cx="7416824" cy="51845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16824">
                  <a:extLst>
                    <a:ext uri="{9D8B030D-6E8A-4147-A177-3AD203B41FA5}">
                      <a16:colId xmlns="" xmlns:a16="http://schemas.microsoft.com/office/drawing/2014/main" val="3090079477"/>
                    </a:ext>
                  </a:extLst>
                </a:gridCol>
              </a:tblGrid>
              <a:tr h="5184576"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/>
                        <a:t>В случае, если </a:t>
                      </a:r>
                      <a:r>
                        <a:rPr lang="ru-RU" sz="3000" dirty="0" smtClean="0"/>
                        <a:t>плательщиком </a:t>
                      </a:r>
                      <a:r>
                        <a:rPr lang="ru-RU" sz="3000" dirty="0"/>
                        <a:t>ЕСХН, использующим освобождение от уплаты НДС, выставлены счета-фактуры с выделенной суммой НДС, то он обязан исчислить налог, уплатить его в бюджет и представить налоговую декларацию по НДС по сроку не позднее 25 числа месяца,  следующего за истекшим налоговым периодом </a:t>
                      </a:r>
                      <a:r>
                        <a:rPr lang="ru-RU" sz="3000" dirty="0" smtClean="0"/>
                        <a:t>(в </a:t>
                      </a:r>
                      <a:r>
                        <a:rPr lang="ru-RU" sz="3000" dirty="0"/>
                        <a:t>декларации следует заполнить титульный лист, стр. 030 разд. 1, разд. 12)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363428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CEE07AC-7B64-4689-9B4E-795565849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65467"/>
              </p:ext>
            </p:extLst>
          </p:nvPr>
        </p:nvGraphicFramePr>
        <p:xfrm>
          <a:off x="971600" y="764704"/>
          <a:ext cx="7200800" cy="539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0">
                  <a:extLst>
                    <a:ext uri="{9D8B030D-6E8A-4147-A177-3AD203B41FA5}">
                      <a16:colId xmlns="" xmlns:a16="http://schemas.microsoft.com/office/drawing/2014/main" val="3090079477"/>
                    </a:ext>
                  </a:extLst>
                </a:gridCol>
              </a:tblGrid>
              <a:tr h="5184576">
                <a:tc>
                  <a:txBody>
                    <a:bodyPr/>
                    <a:lstStyle/>
                    <a:p>
                      <a:pPr algn="just"/>
                      <a:r>
                        <a:rPr lang="ru-RU" sz="2900" dirty="0"/>
                        <a:t>Суммы НДС, </a:t>
                      </a:r>
                      <a:r>
                        <a:rPr lang="ru-RU" sz="2900" dirty="0" smtClean="0"/>
                        <a:t>предъявленные плательщику </a:t>
                      </a:r>
                      <a:r>
                        <a:rPr lang="ru-RU" sz="2900" dirty="0"/>
                        <a:t>ЕСХН, при приобретении товаров (работ, услуг), в том числе основных средств и нематериальных активов, либо фактически уплаченные им при ввозе товаров, </a:t>
                      </a:r>
                      <a:r>
                        <a:rPr lang="ru-RU" sz="2900" dirty="0" smtClean="0"/>
                        <a:t>на </a:t>
                      </a:r>
                      <a:r>
                        <a:rPr lang="ru-RU" sz="2900" dirty="0"/>
                        <a:t>территорию Российского Федерации, которые до </a:t>
                      </a:r>
                      <a:r>
                        <a:rPr lang="ru-RU" sz="2900" dirty="0" smtClean="0"/>
                        <a:t>01.01.2019 </a:t>
                      </a:r>
                      <a:r>
                        <a:rPr lang="ru-RU" sz="2900" dirty="0"/>
                        <a:t>не были отнесены к расходам, вычитаемым из налоговой базы при </a:t>
                      </a:r>
                      <a:r>
                        <a:rPr lang="ru-RU" sz="2900" dirty="0" smtClean="0"/>
                        <a:t>применении </a:t>
                      </a:r>
                      <a:r>
                        <a:rPr lang="ru-RU" sz="2900" dirty="0"/>
                        <a:t>ЕСХН, учитываются в стоимости таких товаров (работ, услуг), в том числе основных средств и нематериальных активов</a:t>
                      </a:r>
                      <a:endParaRPr lang="en-US" sz="2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363428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3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BA14D0-3888-4D63-867E-A0BC03020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6358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heme1" id="{CB992101-6196-4381-A725-B07D133BD657}" vid="{AA7E67FD-49FF-4ECF-BD84-2343E58CEF8D}"/>
    </a:ext>
  </a:extLst>
</a:theme>
</file>

<file path=ppt/theme/theme10.xml><?xml version="1.0" encoding="utf-8"?>
<a:theme xmlns:a="http://schemas.openxmlformats.org/drawingml/2006/main" name="Present_FNS2012_16-9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6_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9_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ent_FNS2012_A4">
  <a:themeElements>
    <a:clrScheme name="ФНС">
      <a:dk1>
        <a:sysClr val="windowText" lastClr="000000"/>
      </a:dk1>
      <a:lt1>
        <a:sysClr val="window" lastClr="FFFFFF"/>
      </a:lt1>
      <a:dk2>
        <a:srgbClr val="006C9E"/>
      </a:dk2>
      <a:lt2>
        <a:srgbClr val="F15A22"/>
      </a:lt2>
      <a:accent1>
        <a:srgbClr val="0066B3"/>
      </a:accent1>
      <a:accent2>
        <a:srgbClr val="D71920"/>
      </a:accent2>
      <a:accent3>
        <a:srgbClr val="E6E7E8"/>
      </a:accent3>
      <a:accent4>
        <a:srgbClr val="DCDDDE"/>
      </a:accent4>
      <a:accent5>
        <a:srgbClr val="D5D7D8"/>
      </a:accent5>
      <a:accent6>
        <a:srgbClr val="8A8C8E"/>
      </a:accent6>
      <a:hlink>
        <a:srgbClr val="2DBDB6"/>
      </a:hlink>
      <a:folHlink>
        <a:srgbClr val="4FC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Present_FNS2012_A4">
  <a:themeElements>
    <a:clrScheme name="Цвета ФНС">
      <a:dk1>
        <a:srgbClr val="8A8C8E"/>
      </a:dk1>
      <a:lt1>
        <a:srgbClr val="FFFFFF"/>
      </a:lt1>
      <a:dk2>
        <a:srgbClr val="0066B3"/>
      </a:dk2>
      <a:lt2>
        <a:srgbClr val="D5D7D8"/>
      </a:lt2>
      <a:accent1>
        <a:srgbClr val="4FC6E0"/>
      </a:accent1>
      <a:accent2>
        <a:srgbClr val="D71920"/>
      </a:accent2>
      <a:accent3>
        <a:srgbClr val="8A8C8E"/>
      </a:accent3>
      <a:accent4>
        <a:srgbClr val="0072CE"/>
      </a:accent4>
      <a:accent5>
        <a:srgbClr val="2DBDB6"/>
      </a:accent5>
      <a:accent6>
        <a:srgbClr val="F15A22"/>
      </a:accent6>
      <a:hlink>
        <a:srgbClr val="D71920"/>
      </a:hlink>
      <a:folHlink>
        <a:srgbClr val="F15A22"/>
      </a:folHlink>
    </a:clrScheme>
    <a:fontScheme name="1_Present_FNS2012_A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resent_FNS2012_A4">
  <a:themeElements>
    <a:clrScheme name="Цвета ФНС">
      <a:dk1>
        <a:srgbClr val="8A8C8E"/>
      </a:dk1>
      <a:lt1>
        <a:srgbClr val="FFFFFF"/>
      </a:lt1>
      <a:dk2>
        <a:srgbClr val="0066B3"/>
      </a:dk2>
      <a:lt2>
        <a:srgbClr val="D5D7D8"/>
      </a:lt2>
      <a:accent1>
        <a:srgbClr val="4FC6E0"/>
      </a:accent1>
      <a:accent2>
        <a:srgbClr val="D71920"/>
      </a:accent2>
      <a:accent3>
        <a:srgbClr val="8A8C8E"/>
      </a:accent3>
      <a:accent4>
        <a:srgbClr val="0072CE"/>
      </a:accent4>
      <a:accent5>
        <a:srgbClr val="2DBDB6"/>
      </a:accent5>
      <a:accent6>
        <a:srgbClr val="F15A22"/>
      </a:accent6>
      <a:hlink>
        <a:srgbClr val="D71920"/>
      </a:hlink>
      <a:folHlink>
        <a:srgbClr val="F15A22"/>
      </a:folHlink>
    </a:clrScheme>
    <a:fontScheme name="1_Present_FNS2012_A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8_Present_FNS2012_A4">
  <a:themeElements>
    <a:clrScheme name="Цвета ФНС">
      <a:dk1>
        <a:srgbClr val="8A8C8E"/>
      </a:dk1>
      <a:lt1>
        <a:srgbClr val="FFFFFF"/>
      </a:lt1>
      <a:dk2>
        <a:srgbClr val="0066B3"/>
      </a:dk2>
      <a:lt2>
        <a:srgbClr val="D5D7D8"/>
      </a:lt2>
      <a:accent1>
        <a:srgbClr val="4FC6E0"/>
      </a:accent1>
      <a:accent2>
        <a:srgbClr val="D71920"/>
      </a:accent2>
      <a:accent3>
        <a:srgbClr val="8A8C8E"/>
      </a:accent3>
      <a:accent4>
        <a:srgbClr val="0072CE"/>
      </a:accent4>
      <a:accent5>
        <a:srgbClr val="2DBDB6"/>
      </a:accent5>
      <a:accent6>
        <a:srgbClr val="F15A22"/>
      </a:accent6>
      <a:hlink>
        <a:srgbClr val="D71920"/>
      </a:hlink>
      <a:folHlink>
        <a:srgbClr val="F15A2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266</TotalTime>
  <Words>538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Theme1</vt:lpstr>
      <vt:lpstr>1_Present_FNS2012_A4</vt:lpstr>
      <vt:lpstr>2_Present_FNS2012_A4</vt:lpstr>
      <vt:lpstr>5_Present_FNS2012_A4</vt:lpstr>
      <vt:lpstr>Специальное оформление</vt:lpstr>
      <vt:lpstr>3_Present_FNS2012_A4</vt:lpstr>
      <vt:lpstr>7_Present_FNS2012_A4</vt:lpstr>
      <vt:lpstr>8_Present_FNS2012_A4</vt:lpstr>
      <vt:lpstr>4_Present_FNS2012_A4</vt:lpstr>
      <vt:lpstr>Present_FNS2012_16-9</vt:lpstr>
      <vt:lpstr>Тема4</vt:lpstr>
      <vt:lpstr>1_Тема4</vt:lpstr>
      <vt:lpstr>6_Present_FNS2012_A4</vt:lpstr>
      <vt:lpstr>9_Present_FNS2012_A4</vt:lpstr>
      <vt:lpstr>10_Present_FNS2012_A4</vt:lpstr>
      <vt:lpstr>НДС и плательщики ЕСХН</vt:lpstr>
      <vt:lpstr>Презентация PowerPoint</vt:lpstr>
      <vt:lpstr>Обязанности плательщика есхн с 01.01.2019: </vt:lpstr>
      <vt:lpstr>Условия применения освобождения от исполнения обязанностей, связанных с исчислением и уплатой НДС: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Chernyakov, Sergey SEIC-FF</dc:creator>
  <cp:lastModifiedBy>Стрелка Ульяна Александровна</cp:lastModifiedBy>
  <cp:revision>48</cp:revision>
  <cp:lastPrinted>2018-10-26T03:12:08Z</cp:lastPrinted>
  <dcterms:created xsi:type="dcterms:W3CDTF">2018-08-28T08:01:40Z</dcterms:created>
  <dcterms:modified xsi:type="dcterms:W3CDTF">2018-11-07T03:12:36Z</dcterms:modified>
</cp:coreProperties>
</file>